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61" r:id="rId4"/>
    <p:sldId id="289" r:id="rId5"/>
    <p:sldId id="260" r:id="rId6"/>
    <p:sldId id="264" r:id="rId7"/>
    <p:sldId id="265" r:id="rId8"/>
    <p:sldId id="266" r:id="rId9"/>
    <p:sldId id="267" r:id="rId10"/>
    <p:sldId id="270" r:id="rId11"/>
    <p:sldId id="272" r:id="rId12"/>
    <p:sldId id="290" r:id="rId13"/>
    <p:sldId id="275" r:id="rId14"/>
    <p:sldId id="277" r:id="rId15"/>
    <p:sldId id="291" r:id="rId16"/>
    <p:sldId id="278" r:id="rId17"/>
    <p:sldId id="279" r:id="rId18"/>
    <p:sldId id="268" r:id="rId19"/>
    <p:sldId id="280" r:id="rId20"/>
    <p:sldId id="281" r:id="rId21"/>
    <p:sldId id="282" r:id="rId22"/>
    <p:sldId id="283" r:id="rId23"/>
    <p:sldId id="286" r:id="rId24"/>
    <p:sldId id="298" r:id="rId25"/>
    <p:sldId id="269" r:id="rId26"/>
    <p:sldId id="285" r:id="rId27"/>
    <p:sldId id="287" r:id="rId28"/>
    <p:sldId id="284" r:id="rId29"/>
    <p:sldId id="288" r:id="rId30"/>
    <p:sldId id="293" r:id="rId31"/>
    <p:sldId id="295" r:id="rId32"/>
    <p:sldId id="294" r:id="rId33"/>
  </p:sldIdLst>
  <p:sldSz cx="12192000" cy="6858000"/>
  <p:notesSz cx="68580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14A7C-503F-4A0A-8CE9-C092D6E6BA4A}" v="3" dt="2021-07-29T19:11:41.040"/>
    <p1510:client id="{12B138DF-0EC2-5BC0-A31A-ACAFF2FA3235}" v="66" dt="2021-07-23T12:22:08.828"/>
    <p1510:client id="{2CAA7940-69BF-3E38-8281-C0B2C7F5ED0A}" v="2" dt="2021-05-03T16:58:12.114"/>
    <p1510:client id="{4C680FDF-0030-4E5E-BF29-E27F9B7D1637}" v="3" dt="2020-09-18T00:07:05.625"/>
    <p1510:client id="{4F1F6CAD-C457-C26B-1B01-FAA18E8CE427}" v="2" dt="2021-01-11T18:08:00.059"/>
    <p1510:client id="{4FC65B81-FC65-BFC0-825E-7A1DCE4F102D}" v="2" dt="2020-09-18T14:14:59.672"/>
    <p1510:client id="{547B0BF0-A0F2-40D4-8B79-4D8F16683571}" v="42" dt="2020-08-05T18:10:42.175"/>
    <p1510:client id="{60B3B19F-E0FA-0000-A09C-C53966513D1E}" v="2" dt="2021-03-06T19:36:05.269"/>
    <p1510:client id="{620D214C-BB9F-5D24-0F15-43D88AE825B0}" v="1" dt="2021-03-10T14:22:03.599"/>
    <p1510:client id="{6ADA866D-D69A-4615-ABBE-0BDB4AF5700D}" v="1" dt="2021-01-25T12:15:19.272"/>
    <p1510:client id="{6E13DB53-F7C7-26FC-0771-F7313EDA5C29}" v="36" dt="2021-03-09T16:28:30.301"/>
    <p1510:client id="{B2141618-B597-40EF-A4B1-9171969A08D5}" v="3" dt="2021-08-09T15:47:38.621"/>
    <p1510:client id="{D1C7BF16-265D-43B5-305C-9A16F285B2AA}" v="4" dt="2020-03-03T20:00:14.199"/>
    <p1510:client id="{D8DC6787-9EA5-4BD0-81E1-981414AD087D}" v="24" dt="2021-01-27T18:41:12.913"/>
    <p1510:client id="{FD0AE973-11EA-778E-98A6-364995B967E9}" v="12" dt="2021-08-08T21:06:3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0c90edb8066bc798c78f6402cf9bee142058d1dfb04ab6da4db6161ccbb4878::" providerId="AD" clId="Web-{6ADA866D-D69A-4615-ABBE-0BDB4AF5700D}"/>
    <pc:docChg chg="modSld">
      <pc:chgData name="Guest User" userId="S::urn:spo:anon#70c90edb8066bc798c78f6402cf9bee142058d1dfb04ab6da4db6161ccbb4878::" providerId="AD" clId="Web-{6ADA866D-D69A-4615-ABBE-0BDB4AF5700D}" dt="2021-01-25T12:15:19.272" v="0" actId="1076"/>
      <pc:docMkLst>
        <pc:docMk/>
      </pc:docMkLst>
      <pc:sldChg chg="modSp">
        <pc:chgData name="Guest User" userId="S::urn:spo:anon#70c90edb8066bc798c78f6402cf9bee142058d1dfb04ab6da4db6161ccbb4878::" providerId="AD" clId="Web-{6ADA866D-D69A-4615-ABBE-0BDB4AF5700D}" dt="2021-01-25T12:15:19.272" v="0" actId="1076"/>
        <pc:sldMkLst>
          <pc:docMk/>
          <pc:sldMk cId="1717453935" sldId="272"/>
        </pc:sldMkLst>
        <pc:spChg chg="mod">
          <ac:chgData name="Guest User" userId="S::urn:spo:anon#70c90edb8066bc798c78f6402cf9bee142058d1dfb04ab6da4db6161ccbb4878::" providerId="AD" clId="Web-{6ADA866D-D69A-4615-ABBE-0BDB4AF5700D}" dt="2021-01-25T12:15:19.272" v="0" actId="1076"/>
          <ac:spMkLst>
            <pc:docMk/>
            <pc:sldMk cId="1717453935" sldId="272"/>
            <ac:spMk id="3" creationId="{00000000-0000-0000-0000-000000000000}"/>
          </ac:spMkLst>
        </pc:spChg>
      </pc:sldChg>
    </pc:docChg>
  </pc:docChgLst>
  <pc:docChgLst>
    <pc:chgData name="Guest User" userId="S::urn:spo:anon#06a871951efb04bfaf2d64467b08dd9dd36de699917e222018ce148d9919f9a9::" providerId="AD" clId="Web-{05714A7C-503F-4A0A-8CE9-C092D6E6BA4A}"/>
    <pc:docChg chg="modSld">
      <pc:chgData name="Guest User" userId="S::urn:spo:anon#06a871951efb04bfaf2d64467b08dd9dd36de699917e222018ce148d9919f9a9::" providerId="AD" clId="Web-{05714A7C-503F-4A0A-8CE9-C092D6E6BA4A}" dt="2021-07-29T19:11:39.649" v="0" actId="20577"/>
      <pc:docMkLst>
        <pc:docMk/>
      </pc:docMkLst>
      <pc:sldChg chg="modSp">
        <pc:chgData name="Guest User" userId="S::urn:spo:anon#06a871951efb04bfaf2d64467b08dd9dd36de699917e222018ce148d9919f9a9::" providerId="AD" clId="Web-{05714A7C-503F-4A0A-8CE9-C092D6E6BA4A}" dt="2021-07-29T19:11:39.649" v="0" actId="20577"/>
        <pc:sldMkLst>
          <pc:docMk/>
          <pc:sldMk cId="2823425986" sldId="256"/>
        </pc:sldMkLst>
        <pc:spChg chg="mod">
          <ac:chgData name="Guest User" userId="S::urn:spo:anon#06a871951efb04bfaf2d64467b08dd9dd36de699917e222018ce148d9919f9a9::" providerId="AD" clId="Web-{05714A7C-503F-4A0A-8CE9-C092D6E6BA4A}" dt="2021-07-29T19:11:39.649" v="0" actId="20577"/>
          <ac:spMkLst>
            <pc:docMk/>
            <pc:sldMk cId="2823425986" sldId="256"/>
            <ac:spMk id="3" creationId="{00000000-0000-0000-0000-000000000000}"/>
          </ac:spMkLst>
        </pc:spChg>
      </pc:sldChg>
    </pc:docChg>
  </pc:docChgLst>
  <pc:docChgLst>
    <pc:chgData name="Guest User" userId="S::urn:spo:anon#70c90edb8066bc798c78f6402cf9bee142058d1dfb04ab6da4db6161ccbb4878::" providerId="AD" clId="Web-{6E13DB53-F7C7-26FC-0771-F7313EDA5C29}"/>
    <pc:docChg chg="delSld modSld">
      <pc:chgData name="Guest User" userId="S::urn:spo:anon#70c90edb8066bc798c78f6402cf9bee142058d1dfb04ab6da4db6161ccbb4878::" providerId="AD" clId="Web-{6E13DB53-F7C7-26FC-0771-F7313EDA5C29}" dt="2021-03-09T16:28:30.301" v="17"/>
      <pc:docMkLst>
        <pc:docMk/>
      </pc:docMkLst>
      <pc:sldChg chg="modSp">
        <pc:chgData name="Guest User" userId="S::urn:spo:anon#70c90edb8066bc798c78f6402cf9bee142058d1dfb04ab6da4db6161ccbb4878::" providerId="AD" clId="Web-{6E13DB53-F7C7-26FC-0771-F7313EDA5C29}" dt="2021-03-09T16:19:57.352" v="15" actId="20577"/>
        <pc:sldMkLst>
          <pc:docMk/>
          <pc:sldMk cId="2823425986" sldId="256"/>
        </pc:sldMkLst>
        <pc:spChg chg="mod">
          <ac:chgData name="Guest User" userId="S::urn:spo:anon#70c90edb8066bc798c78f6402cf9bee142058d1dfb04ab6da4db6161ccbb4878::" providerId="AD" clId="Web-{6E13DB53-F7C7-26FC-0771-F7313EDA5C29}" dt="2021-03-09T16:19:57.352" v="15" actId="20577"/>
          <ac:spMkLst>
            <pc:docMk/>
            <pc:sldMk cId="2823425986" sldId="256"/>
            <ac:spMk id="3" creationId="{00000000-0000-0000-0000-000000000000}"/>
          </ac:spMkLst>
        </pc:spChg>
      </pc:sldChg>
      <pc:sldChg chg="del">
        <pc:chgData name="Guest User" userId="S::urn:spo:anon#70c90edb8066bc798c78f6402cf9bee142058d1dfb04ab6da4db6161ccbb4878::" providerId="AD" clId="Web-{6E13DB53-F7C7-26FC-0771-F7313EDA5C29}" dt="2021-03-09T16:28:30.301" v="17"/>
        <pc:sldMkLst>
          <pc:docMk/>
          <pc:sldMk cId="3894103758" sldId="302"/>
        </pc:sldMkLst>
      </pc:sldChg>
      <pc:sldChg chg="del">
        <pc:chgData name="Guest User" userId="S::urn:spo:anon#70c90edb8066bc798c78f6402cf9bee142058d1dfb04ab6da4db6161ccbb4878::" providerId="AD" clId="Web-{6E13DB53-F7C7-26FC-0771-F7313EDA5C29}" dt="2021-03-09T16:28:29.816" v="16"/>
        <pc:sldMkLst>
          <pc:docMk/>
          <pc:sldMk cId="4200951870" sldId="303"/>
        </pc:sldMkLst>
      </pc:sldChg>
    </pc:docChg>
  </pc:docChgLst>
  <pc:docChgLst>
    <pc:chgData name="Guest User" userId="S::urn:spo:anon#70c90edb8066bc798c78f6402cf9bee142058d1dfb04ab6da4db6161ccbb4878::" providerId="AD" clId="Web-{D1C7BF16-265D-43B5-305C-9A16F285B2AA}"/>
    <pc:docChg chg="modSld">
      <pc:chgData name="Guest User" userId="S::urn:spo:anon#70c90edb8066bc798c78f6402cf9bee142058d1dfb04ab6da4db6161ccbb4878::" providerId="AD" clId="Web-{D1C7BF16-265D-43B5-305C-9A16F285B2AA}" dt="2020-03-03T20:00:12.042" v="2" actId="20577"/>
      <pc:docMkLst>
        <pc:docMk/>
      </pc:docMkLst>
      <pc:sldChg chg="modSp">
        <pc:chgData name="Guest User" userId="S::urn:spo:anon#70c90edb8066bc798c78f6402cf9bee142058d1dfb04ab6da4db6161ccbb4878::" providerId="AD" clId="Web-{D1C7BF16-265D-43B5-305C-9A16F285B2AA}" dt="2020-03-03T20:00:12.042" v="2" actId="20577"/>
        <pc:sldMkLst>
          <pc:docMk/>
          <pc:sldMk cId="2823425986" sldId="256"/>
        </pc:sldMkLst>
        <pc:spChg chg="mod">
          <ac:chgData name="Guest User" userId="S::urn:spo:anon#70c90edb8066bc798c78f6402cf9bee142058d1dfb04ab6da4db6161ccbb4878::" providerId="AD" clId="Web-{D1C7BF16-265D-43B5-305C-9A16F285B2AA}" dt="2020-03-03T20:00:12.042" v="2" actId="20577"/>
          <ac:spMkLst>
            <pc:docMk/>
            <pc:sldMk cId="2823425986" sldId="256"/>
            <ac:spMk id="2" creationId="{00000000-0000-0000-0000-000000000000}"/>
          </ac:spMkLst>
        </pc:spChg>
      </pc:sldChg>
    </pc:docChg>
  </pc:docChgLst>
  <pc:docChgLst>
    <pc:chgData name="Guest User" userId="S::urn:spo:anon#70c90edb8066bc798c78f6402cf9bee142058d1dfb04ab6da4db6161ccbb4878::" providerId="AD" clId="Web-{2CAA7940-69BF-3E38-8281-C0B2C7F5ED0A}"/>
    <pc:docChg chg="modSld">
      <pc:chgData name="Guest User" userId="S::urn:spo:anon#70c90edb8066bc798c78f6402cf9bee142058d1dfb04ab6da4db6161ccbb4878::" providerId="AD" clId="Web-{2CAA7940-69BF-3E38-8281-C0B2C7F5ED0A}" dt="2021-05-03T16:58:12.099" v="1"/>
      <pc:docMkLst>
        <pc:docMk/>
      </pc:docMkLst>
      <pc:sldChg chg="addSp delSp modSp">
        <pc:chgData name="Guest User" userId="S::urn:spo:anon#70c90edb8066bc798c78f6402cf9bee142058d1dfb04ab6da4db6161ccbb4878::" providerId="AD" clId="Web-{2CAA7940-69BF-3E38-8281-C0B2C7F5ED0A}" dt="2021-05-03T16:58:12.099" v="1"/>
        <pc:sldMkLst>
          <pc:docMk/>
          <pc:sldMk cId="2823425986" sldId="256"/>
        </pc:sldMkLst>
        <pc:spChg chg="add del">
          <ac:chgData name="Guest User" userId="S::urn:spo:anon#70c90edb8066bc798c78f6402cf9bee142058d1dfb04ab6da4db6161ccbb4878::" providerId="AD" clId="Web-{2CAA7940-69BF-3E38-8281-C0B2C7F5ED0A}" dt="2021-05-03T16:58:12.099" v="1"/>
          <ac:spMkLst>
            <pc:docMk/>
            <pc:sldMk cId="2823425986" sldId="256"/>
            <ac:spMk id="2" creationId="{00000000-0000-0000-0000-000000000000}"/>
          </ac:spMkLst>
        </pc:spChg>
        <pc:spChg chg="add del mod">
          <ac:chgData name="Guest User" userId="S::urn:spo:anon#70c90edb8066bc798c78f6402cf9bee142058d1dfb04ab6da4db6161ccbb4878::" providerId="AD" clId="Web-{2CAA7940-69BF-3E38-8281-C0B2C7F5ED0A}" dt="2021-05-03T16:58:12.099" v="1"/>
          <ac:spMkLst>
            <pc:docMk/>
            <pc:sldMk cId="2823425986" sldId="256"/>
            <ac:spMk id="6" creationId="{49FFEF11-06A8-4C10-B45C-5EB582DCE9D0}"/>
          </ac:spMkLst>
        </pc:spChg>
      </pc:sldChg>
    </pc:docChg>
  </pc:docChgLst>
  <pc:docChgLst>
    <pc:chgData name="Guest User" userId="S::urn:spo:anon#70c90edb8066bc798c78f6402cf9bee142058d1dfb04ab6da4db6161ccbb4878::" providerId="AD" clId="Web-{D8DC6787-9EA5-4BD0-81E1-981414AD087D}"/>
    <pc:docChg chg="addSld delSld modSld">
      <pc:chgData name="Guest User" userId="S::urn:spo:anon#70c90edb8066bc798c78f6402cf9bee142058d1dfb04ab6da4db6161ccbb4878::" providerId="AD" clId="Web-{D8DC6787-9EA5-4BD0-81E1-981414AD087D}" dt="2021-01-27T18:41:12.913" v="16" actId="20577"/>
      <pc:docMkLst>
        <pc:docMk/>
      </pc:docMkLst>
      <pc:sldChg chg="modSp">
        <pc:chgData name="Guest User" userId="S::urn:spo:anon#70c90edb8066bc798c78f6402cf9bee142058d1dfb04ab6da4db6161ccbb4878::" providerId="AD" clId="Web-{D8DC6787-9EA5-4BD0-81E1-981414AD087D}" dt="2021-01-27T18:41:01.257" v="14" actId="20577"/>
        <pc:sldMkLst>
          <pc:docMk/>
          <pc:sldMk cId="2730419889" sldId="269"/>
        </pc:sldMkLst>
        <pc:spChg chg="mod">
          <ac:chgData name="Guest User" userId="S::urn:spo:anon#70c90edb8066bc798c78f6402cf9bee142058d1dfb04ab6da4db6161ccbb4878::" providerId="AD" clId="Web-{D8DC6787-9EA5-4BD0-81E1-981414AD087D}" dt="2021-01-27T18:41:01.257" v="14" actId="20577"/>
          <ac:spMkLst>
            <pc:docMk/>
            <pc:sldMk cId="2730419889" sldId="269"/>
            <ac:spMk id="3" creationId="{00000000-0000-0000-0000-000000000000}"/>
          </ac:spMkLst>
        </pc:spChg>
      </pc:sldChg>
      <pc:sldChg chg="modSp">
        <pc:chgData name="Guest User" userId="S::urn:spo:anon#70c90edb8066bc798c78f6402cf9bee142058d1dfb04ab6da4db6161ccbb4878::" providerId="AD" clId="Web-{D8DC6787-9EA5-4BD0-81E1-981414AD087D}" dt="2021-01-27T18:39:36.661" v="8" actId="20577"/>
        <pc:sldMkLst>
          <pc:docMk/>
          <pc:sldMk cId="2365597158" sldId="279"/>
        </pc:sldMkLst>
        <pc:spChg chg="mod">
          <ac:chgData name="Guest User" userId="S::urn:spo:anon#70c90edb8066bc798c78f6402cf9bee142058d1dfb04ab6da4db6161ccbb4878::" providerId="AD" clId="Web-{D8DC6787-9EA5-4BD0-81E1-981414AD087D}" dt="2021-01-27T18:39:36.661" v="8" actId="20577"/>
          <ac:spMkLst>
            <pc:docMk/>
            <pc:sldMk cId="2365597158" sldId="279"/>
            <ac:spMk id="3" creationId="{00000000-0000-0000-0000-000000000000}"/>
          </ac:spMkLst>
        </pc:spChg>
      </pc:sldChg>
      <pc:sldChg chg="modSp">
        <pc:chgData name="Guest User" userId="S::urn:spo:anon#70c90edb8066bc798c78f6402cf9bee142058d1dfb04ab6da4db6161ccbb4878::" providerId="AD" clId="Web-{D8DC6787-9EA5-4BD0-81E1-981414AD087D}" dt="2021-01-27T18:40:29.771" v="12" actId="20577"/>
        <pc:sldMkLst>
          <pc:docMk/>
          <pc:sldMk cId="2657270381" sldId="280"/>
        </pc:sldMkLst>
        <pc:spChg chg="mod">
          <ac:chgData name="Guest User" userId="S::urn:spo:anon#70c90edb8066bc798c78f6402cf9bee142058d1dfb04ab6da4db6161ccbb4878::" providerId="AD" clId="Web-{D8DC6787-9EA5-4BD0-81E1-981414AD087D}" dt="2021-01-27T18:40:29.771" v="12" actId="20577"/>
          <ac:spMkLst>
            <pc:docMk/>
            <pc:sldMk cId="2657270381" sldId="280"/>
            <ac:spMk id="3" creationId="{00000000-0000-0000-0000-000000000000}"/>
          </ac:spMkLst>
        </pc:spChg>
      </pc:sldChg>
      <pc:sldChg chg="modSp">
        <pc:chgData name="Guest User" userId="S::urn:spo:anon#70c90edb8066bc798c78f6402cf9bee142058d1dfb04ab6da4db6161ccbb4878::" providerId="AD" clId="Web-{D8DC6787-9EA5-4BD0-81E1-981414AD087D}" dt="2021-01-27T18:41:12.913" v="16" actId="20577"/>
        <pc:sldMkLst>
          <pc:docMk/>
          <pc:sldMk cId="536162790" sldId="285"/>
        </pc:sldMkLst>
        <pc:spChg chg="mod">
          <ac:chgData name="Guest User" userId="S::urn:spo:anon#70c90edb8066bc798c78f6402cf9bee142058d1dfb04ab6da4db6161ccbb4878::" providerId="AD" clId="Web-{D8DC6787-9EA5-4BD0-81E1-981414AD087D}" dt="2021-01-27T18:41:12.913" v="16" actId="20577"/>
          <ac:spMkLst>
            <pc:docMk/>
            <pc:sldMk cId="536162790" sldId="285"/>
            <ac:spMk id="2" creationId="{00000000-0000-0000-0000-000000000000}"/>
          </ac:spMkLst>
        </pc:spChg>
      </pc:sldChg>
      <pc:sldChg chg="new">
        <pc:chgData name="Guest User" userId="S::urn:spo:anon#70c90edb8066bc798c78f6402cf9bee142058d1dfb04ab6da4db6161ccbb4878::" providerId="AD" clId="Web-{D8DC6787-9EA5-4BD0-81E1-981414AD087D}" dt="2021-01-27T18:12:43.257" v="0"/>
        <pc:sldMkLst>
          <pc:docMk/>
          <pc:sldMk cId="375177005" sldId="301"/>
        </pc:sldMkLst>
      </pc:sldChg>
      <pc:sldChg chg="new">
        <pc:chgData name="Guest User" userId="S::urn:spo:anon#70c90edb8066bc798c78f6402cf9bee142058d1dfb04ab6da4db6161ccbb4878::" providerId="AD" clId="Web-{D8DC6787-9EA5-4BD0-81E1-981414AD087D}" dt="2021-01-27T18:17:41.765" v="1"/>
        <pc:sldMkLst>
          <pc:docMk/>
          <pc:sldMk cId="3894103758" sldId="302"/>
        </pc:sldMkLst>
      </pc:sldChg>
      <pc:sldChg chg="new">
        <pc:chgData name="Guest User" userId="S::urn:spo:anon#70c90edb8066bc798c78f6402cf9bee142058d1dfb04ab6da4db6161ccbb4878::" providerId="AD" clId="Web-{D8DC6787-9EA5-4BD0-81E1-981414AD087D}" dt="2021-01-27T18:23:13.634" v="2"/>
        <pc:sldMkLst>
          <pc:docMk/>
          <pc:sldMk cId="4200951870" sldId="303"/>
        </pc:sldMkLst>
      </pc:sldChg>
      <pc:sldChg chg="new del">
        <pc:chgData name="Guest User" userId="S::urn:spo:anon#70c90edb8066bc798c78f6402cf9bee142058d1dfb04ab6da4db6161ccbb4878::" providerId="AD" clId="Web-{D8DC6787-9EA5-4BD0-81E1-981414AD087D}" dt="2021-01-27T18:30:39.474" v="4"/>
        <pc:sldMkLst>
          <pc:docMk/>
          <pc:sldMk cId="69840655" sldId="304"/>
        </pc:sldMkLst>
      </pc:sldChg>
      <pc:sldChg chg="new">
        <pc:chgData name="Guest User" userId="S::urn:spo:anon#70c90edb8066bc798c78f6402cf9bee142058d1dfb04ab6da4db6161ccbb4878::" providerId="AD" clId="Web-{D8DC6787-9EA5-4BD0-81E1-981414AD087D}" dt="2021-01-27T18:39:09.691" v="5"/>
        <pc:sldMkLst>
          <pc:docMk/>
          <pc:sldMk cId="355915002" sldId="304"/>
        </pc:sldMkLst>
      </pc:sldChg>
    </pc:docChg>
  </pc:docChgLst>
  <pc:docChgLst>
    <pc:chgData name="Guest User" userId="S::urn:spo:anon#70c90edb8066bc798c78f6402cf9bee142058d1dfb04ab6da4db6161ccbb4878::" providerId="AD" clId="Web-{547B0BF0-A0F2-40D4-8B79-4D8F16683571}"/>
    <pc:docChg chg="modSld">
      <pc:chgData name="Guest User" userId="S::urn:spo:anon#70c90edb8066bc798c78f6402cf9bee142058d1dfb04ab6da4db6161ccbb4878::" providerId="AD" clId="Web-{547B0BF0-A0F2-40D4-8B79-4D8F16683571}" dt="2020-08-05T18:10:42.175" v="40" actId="20577"/>
      <pc:docMkLst>
        <pc:docMk/>
      </pc:docMkLst>
      <pc:sldChg chg="modSp">
        <pc:chgData name="Guest User" userId="S::urn:spo:anon#70c90edb8066bc798c78f6402cf9bee142058d1dfb04ab6da4db6161ccbb4878::" providerId="AD" clId="Web-{547B0BF0-A0F2-40D4-8B79-4D8F16683571}" dt="2020-08-05T18:03:59.322" v="3" actId="14100"/>
        <pc:sldMkLst>
          <pc:docMk/>
          <pc:sldMk cId="2486247138" sldId="258"/>
        </pc:sldMkLst>
        <pc:spChg chg="mod">
          <ac:chgData name="Guest User" userId="S::urn:spo:anon#70c90edb8066bc798c78f6402cf9bee142058d1dfb04ab6da4db6161ccbb4878::" providerId="AD" clId="Web-{547B0BF0-A0F2-40D4-8B79-4D8F16683571}" dt="2020-08-05T18:03:59.322" v="3" actId="14100"/>
          <ac:spMkLst>
            <pc:docMk/>
            <pc:sldMk cId="2486247138" sldId="258"/>
            <ac:spMk id="3" creationId="{00000000-0000-0000-0000-000000000000}"/>
          </ac:spMkLst>
        </pc:spChg>
      </pc:sldChg>
      <pc:sldChg chg="modSp">
        <pc:chgData name="Guest User" userId="S::urn:spo:anon#70c90edb8066bc798c78f6402cf9bee142058d1dfb04ab6da4db6161ccbb4878::" providerId="AD" clId="Web-{547B0BF0-A0F2-40D4-8B79-4D8F16683571}" dt="2020-08-05T18:06:34.441" v="21" actId="20577"/>
        <pc:sldMkLst>
          <pc:docMk/>
          <pc:sldMk cId="1078890279" sldId="260"/>
        </pc:sldMkLst>
        <pc:spChg chg="mod">
          <ac:chgData name="Guest User" userId="S::urn:spo:anon#70c90edb8066bc798c78f6402cf9bee142058d1dfb04ab6da4db6161ccbb4878::" providerId="AD" clId="Web-{547B0BF0-A0F2-40D4-8B79-4D8F16683571}" dt="2020-08-05T18:06:34.441" v="21" actId="20577"/>
          <ac:spMkLst>
            <pc:docMk/>
            <pc:sldMk cId="1078890279" sldId="260"/>
            <ac:spMk id="3" creationId="{00000000-0000-0000-0000-000000000000}"/>
          </ac:spMkLst>
        </pc:spChg>
      </pc:sldChg>
      <pc:sldChg chg="modSp">
        <pc:chgData name="Guest User" userId="S::urn:spo:anon#70c90edb8066bc798c78f6402cf9bee142058d1dfb04ab6da4db6161ccbb4878::" providerId="AD" clId="Web-{547B0BF0-A0F2-40D4-8B79-4D8F16683571}" dt="2020-08-05T18:05:33.281" v="15" actId="14100"/>
        <pc:sldMkLst>
          <pc:docMk/>
          <pc:sldMk cId="3411426311" sldId="261"/>
        </pc:sldMkLst>
        <pc:spChg chg="mod">
          <ac:chgData name="Guest User" userId="S::urn:spo:anon#70c90edb8066bc798c78f6402cf9bee142058d1dfb04ab6da4db6161ccbb4878::" providerId="AD" clId="Web-{547B0BF0-A0F2-40D4-8B79-4D8F16683571}" dt="2020-08-05T18:05:33.281" v="15" actId="14100"/>
          <ac:spMkLst>
            <pc:docMk/>
            <pc:sldMk cId="3411426311" sldId="261"/>
            <ac:spMk id="3" creationId="{00000000-0000-0000-0000-000000000000}"/>
          </ac:spMkLst>
        </pc:spChg>
      </pc:sldChg>
      <pc:sldChg chg="modSp">
        <pc:chgData name="Guest User" userId="S::urn:spo:anon#70c90edb8066bc798c78f6402cf9bee142058d1dfb04ab6da4db6161ccbb4878::" providerId="AD" clId="Web-{547B0BF0-A0F2-40D4-8B79-4D8F16683571}" dt="2020-08-05T18:04:34.668" v="5" actId="20577"/>
        <pc:sldMkLst>
          <pc:docMk/>
          <pc:sldMk cId="3880372270" sldId="262"/>
        </pc:sldMkLst>
        <pc:spChg chg="mod">
          <ac:chgData name="Guest User" userId="S::urn:spo:anon#70c90edb8066bc798c78f6402cf9bee142058d1dfb04ab6da4db6161ccbb4878::" providerId="AD" clId="Web-{547B0BF0-A0F2-40D4-8B79-4D8F16683571}" dt="2020-08-05T18:04:34.668" v="5" actId="20577"/>
          <ac:spMkLst>
            <pc:docMk/>
            <pc:sldMk cId="3880372270" sldId="262"/>
            <ac:spMk id="3" creationId="{00000000-0000-0000-0000-000000000000}"/>
          </ac:spMkLst>
        </pc:spChg>
      </pc:sldChg>
      <pc:sldChg chg="modSp">
        <pc:chgData name="Guest User" userId="S::urn:spo:anon#70c90edb8066bc798c78f6402cf9bee142058d1dfb04ab6da4db6161ccbb4878::" providerId="AD" clId="Web-{547B0BF0-A0F2-40D4-8B79-4D8F16683571}" dt="2020-08-05T18:08:37.152" v="26" actId="20577"/>
        <pc:sldMkLst>
          <pc:docMk/>
          <pc:sldMk cId="400452352" sldId="270"/>
        </pc:sldMkLst>
        <pc:spChg chg="mod">
          <ac:chgData name="Guest User" userId="S::urn:spo:anon#70c90edb8066bc798c78f6402cf9bee142058d1dfb04ab6da4db6161ccbb4878::" providerId="AD" clId="Web-{547B0BF0-A0F2-40D4-8B79-4D8F16683571}" dt="2020-08-05T18:08:37.152" v="26" actId="20577"/>
          <ac:spMkLst>
            <pc:docMk/>
            <pc:sldMk cId="400452352" sldId="270"/>
            <ac:spMk id="3" creationId="{00000000-0000-0000-0000-000000000000}"/>
          </ac:spMkLst>
        </pc:spChg>
      </pc:sldChg>
      <pc:sldChg chg="modSp">
        <pc:chgData name="Guest User" userId="S::urn:spo:anon#70c90edb8066bc798c78f6402cf9bee142058d1dfb04ab6da4db6161ccbb4878::" providerId="AD" clId="Web-{547B0BF0-A0F2-40D4-8B79-4D8F16683571}" dt="2020-08-05T18:08:49.527" v="32" actId="20577"/>
        <pc:sldMkLst>
          <pc:docMk/>
          <pc:sldMk cId="1717453935" sldId="272"/>
        </pc:sldMkLst>
        <pc:spChg chg="mod">
          <ac:chgData name="Guest User" userId="S::urn:spo:anon#70c90edb8066bc798c78f6402cf9bee142058d1dfb04ab6da4db6161ccbb4878::" providerId="AD" clId="Web-{547B0BF0-A0F2-40D4-8B79-4D8F16683571}" dt="2020-08-05T18:08:49.527" v="32" actId="20577"/>
          <ac:spMkLst>
            <pc:docMk/>
            <pc:sldMk cId="1717453935" sldId="272"/>
            <ac:spMk id="3" creationId="{00000000-0000-0000-0000-000000000000}"/>
          </ac:spMkLst>
        </pc:spChg>
      </pc:sldChg>
      <pc:sldChg chg="modSp">
        <pc:chgData name="Guest User" userId="S::urn:spo:anon#70c90edb8066bc798c78f6402cf9bee142058d1dfb04ab6da4db6161ccbb4878::" providerId="AD" clId="Web-{547B0BF0-A0F2-40D4-8B79-4D8F16683571}" dt="2020-08-05T18:06:01.455" v="20" actId="14100"/>
        <pc:sldMkLst>
          <pc:docMk/>
          <pc:sldMk cId="1290278534" sldId="274"/>
        </pc:sldMkLst>
        <pc:spChg chg="mod">
          <ac:chgData name="Guest User" userId="S::urn:spo:anon#70c90edb8066bc798c78f6402cf9bee142058d1dfb04ab6da4db6161ccbb4878::" providerId="AD" clId="Web-{547B0BF0-A0F2-40D4-8B79-4D8F16683571}" dt="2020-08-05T18:06:01.455" v="20" actId="14100"/>
          <ac:spMkLst>
            <pc:docMk/>
            <pc:sldMk cId="1290278534" sldId="274"/>
            <ac:spMk id="3" creationId="{00000000-0000-0000-0000-000000000000}"/>
          </ac:spMkLst>
        </pc:spChg>
      </pc:sldChg>
      <pc:sldChg chg="modSp">
        <pc:chgData name="Guest User" userId="S::urn:spo:anon#70c90edb8066bc798c78f6402cf9bee142058d1dfb04ab6da4db6161ccbb4878::" providerId="AD" clId="Web-{547B0BF0-A0F2-40D4-8B79-4D8F16683571}" dt="2020-08-05T18:10:42.175" v="39" actId="20577"/>
        <pc:sldMkLst>
          <pc:docMk/>
          <pc:sldMk cId="2998620928" sldId="275"/>
        </pc:sldMkLst>
        <pc:spChg chg="mod">
          <ac:chgData name="Guest User" userId="S::urn:spo:anon#70c90edb8066bc798c78f6402cf9bee142058d1dfb04ab6da4db6161ccbb4878::" providerId="AD" clId="Web-{547B0BF0-A0F2-40D4-8B79-4D8F16683571}" dt="2020-08-05T18:10:42.175" v="39" actId="20577"/>
          <ac:spMkLst>
            <pc:docMk/>
            <pc:sldMk cId="2998620928" sldId="275"/>
            <ac:spMk id="3" creationId="{00000000-0000-0000-0000-000000000000}"/>
          </ac:spMkLst>
        </pc:spChg>
      </pc:sldChg>
      <pc:sldChg chg="modSp">
        <pc:chgData name="Guest User" userId="S::urn:spo:anon#70c90edb8066bc798c78f6402cf9bee142058d1dfb04ab6da4db6161ccbb4878::" providerId="AD" clId="Web-{547B0BF0-A0F2-40D4-8B79-4D8F16683571}" dt="2020-08-05T18:05:25.390" v="14" actId="14100"/>
        <pc:sldMkLst>
          <pc:docMk/>
          <pc:sldMk cId="3451893670" sldId="289"/>
        </pc:sldMkLst>
        <pc:spChg chg="mod">
          <ac:chgData name="Guest User" userId="S::urn:spo:anon#70c90edb8066bc798c78f6402cf9bee142058d1dfb04ab6da4db6161ccbb4878::" providerId="AD" clId="Web-{547B0BF0-A0F2-40D4-8B79-4D8F16683571}" dt="2020-08-05T18:05:25.390" v="14" actId="14100"/>
          <ac:spMkLst>
            <pc:docMk/>
            <pc:sldMk cId="3451893670" sldId="289"/>
            <ac:spMk id="3" creationId="{00000000-0000-0000-0000-000000000000}"/>
          </ac:spMkLst>
        </pc:spChg>
      </pc:sldChg>
      <pc:sldChg chg="modSp">
        <pc:chgData name="Guest User" userId="S::urn:spo:anon#70c90edb8066bc798c78f6402cf9bee142058d1dfb04ab6da4db6161ccbb4878::" providerId="AD" clId="Web-{547B0BF0-A0F2-40D4-8B79-4D8F16683571}" dt="2020-08-05T18:10:42.112" v="37" actId="20577"/>
        <pc:sldMkLst>
          <pc:docMk/>
          <pc:sldMk cId="250996732" sldId="290"/>
        </pc:sldMkLst>
        <pc:spChg chg="mod">
          <ac:chgData name="Guest User" userId="S::urn:spo:anon#70c90edb8066bc798c78f6402cf9bee142058d1dfb04ab6da4db6161ccbb4878::" providerId="AD" clId="Web-{547B0BF0-A0F2-40D4-8B79-4D8F16683571}" dt="2020-08-05T18:10:42.112" v="37" actId="20577"/>
          <ac:spMkLst>
            <pc:docMk/>
            <pc:sldMk cId="250996732" sldId="290"/>
            <ac:spMk id="3" creationId="{00000000-0000-0000-0000-000000000000}"/>
          </ac:spMkLst>
        </pc:spChg>
      </pc:sldChg>
    </pc:docChg>
  </pc:docChgLst>
  <pc:docChgLst>
    <pc:chgData name="Guest User" userId="S::urn:spo:anon#70c90edb8066bc798c78f6402cf9bee142058d1dfb04ab6da4db6161ccbb4878::" providerId="AD" clId="Web-{4F1F6CAD-C457-C26B-1B01-FAA18E8CE427}"/>
    <pc:docChg chg="addSld sldOrd">
      <pc:chgData name="Guest User" userId="S::urn:spo:anon#70c90edb8066bc798c78f6402cf9bee142058d1dfb04ab6da4db6161ccbb4878::" providerId="AD" clId="Web-{4F1F6CAD-C457-C26B-1B01-FAA18E8CE427}" dt="2021-01-11T18:08:00.059" v="1"/>
      <pc:docMkLst>
        <pc:docMk/>
      </pc:docMkLst>
      <pc:sldChg chg="ord">
        <pc:chgData name="Guest User" userId="S::urn:spo:anon#70c90edb8066bc798c78f6402cf9bee142058d1dfb04ab6da4db6161ccbb4878::" providerId="AD" clId="Web-{4F1F6CAD-C457-C26B-1B01-FAA18E8CE427}" dt="2021-01-11T17:43:33.547" v="0"/>
        <pc:sldMkLst>
          <pc:docMk/>
          <pc:sldMk cId="1791285722" sldId="294"/>
        </pc:sldMkLst>
      </pc:sldChg>
      <pc:sldChg chg="new">
        <pc:chgData name="Guest User" userId="S::urn:spo:anon#70c90edb8066bc798c78f6402cf9bee142058d1dfb04ab6da4db6161ccbb4878::" providerId="AD" clId="Web-{4F1F6CAD-C457-C26B-1B01-FAA18E8CE427}" dt="2021-01-11T18:08:00.059" v="1"/>
        <pc:sldMkLst>
          <pc:docMk/>
          <pc:sldMk cId="1634321824" sldId="300"/>
        </pc:sldMkLst>
      </pc:sldChg>
    </pc:docChg>
  </pc:docChgLst>
  <pc:docChgLst>
    <pc:chgData name="Guest User" userId="S::urn:spo:anon#70c90edb8066bc798c78f6402cf9bee142058d1dfb04ab6da4db6161ccbb4878::" providerId="AD" clId="Web-{12B138DF-0EC2-5BC0-A31A-ACAFF2FA3235}"/>
    <pc:docChg chg="modSld">
      <pc:chgData name="Guest User" userId="S::urn:spo:anon#70c90edb8066bc798c78f6402cf9bee142058d1dfb04ab6da4db6161ccbb4878::" providerId="AD" clId="Web-{12B138DF-0EC2-5BC0-A31A-ACAFF2FA3235}" dt="2021-07-23T12:22:08.828" v="37" actId="14100"/>
      <pc:docMkLst>
        <pc:docMk/>
      </pc:docMkLst>
      <pc:sldChg chg="addSp delSp modSp">
        <pc:chgData name="Guest User" userId="S::urn:spo:anon#70c90edb8066bc798c78f6402cf9bee142058d1dfb04ab6da4db6161ccbb4878::" providerId="AD" clId="Web-{12B138DF-0EC2-5BC0-A31A-ACAFF2FA3235}" dt="2021-07-23T12:22:08.828" v="37" actId="14100"/>
        <pc:sldMkLst>
          <pc:docMk/>
          <pc:sldMk cId="2823425986" sldId="256"/>
        </pc:sldMkLst>
        <pc:spChg chg="mod">
          <ac:chgData name="Guest User" userId="S::urn:spo:anon#70c90edb8066bc798c78f6402cf9bee142058d1dfb04ab6da4db6161ccbb4878::" providerId="AD" clId="Web-{12B138DF-0EC2-5BC0-A31A-ACAFF2FA3235}" dt="2021-07-23T12:20:26.607" v="25" actId="20577"/>
          <ac:spMkLst>
            <pc:docMk/>
            <pc:sldMk cId="2823425986" sldId="256"/>
            <ac:spMk id="2" creationId="{00000000-0000-0000-0000-000000000000}"/>
          </ac:spMkLst>
        </pc:spChg>
        <pc:spChg chg="mod">
          <ac:chgData name="Guest User" userId="S::urn:spo:anon#70c90edb8066bc798c78f6402cf9bee142058d1dfb04ab6da4db6161ccbb4878::" providerId="AD" clId="Web-{12B138DF-0EC2-5BC0-A31A-ACAFF2FA3235}" dt="2021-07-23T12:20:15.294" v="22" actId="20577"/>
          <ac:spMkLst>
            <pc:docMk/>
            <pc:sldMk cId="2823425986" sldId="256"/>
            <ac:spMk id="3" creationId="{00000000-0000-0000-0000-000000000000}"/>
          </ac:spMkLst>
        </pc:spChg>
        <pc:spChg chg="mod">
          <ac:chgData name="Guest User" userId="S::urn:spo:anon#70c90edb8066bc798c78f6402cf9bee142058d1dfb04ab6da4db6161ccbb4878::" providerId="AD" clId="Web-{12B138DF-0EC2-5BC0-A31A-ACAFF2FA3235}" dt="2021-07-23T12:22:00.750" v="36" actId="20577"/>
          <ac:spMkLst>
            <pc:docMk/>
            <pc:sldMk cId="2823425986" sldId="256"/>
            <ac:spMk id="4" creationId="{00000000-0000-0000-0000-000000000000}"/>
          </ac:spMkLst>
        </pc:spChg>
        <pc:spChg chg="add mod">
          <ac:chgData name="Guest User" userId="S::urn:spo:anon#70c90edb8066bc798c78f6402cf9bee142058d1dfb04ab6da4db6161ccbb4878::" providerId="AD" clId="Web-{12B138DF-0EC2-5BC0-A31A-ACAFF2FA3235}" dt="2021-07-23T12:21:44.500" v="31" actId="20577"/>
          <ac:spMkLst>
            <pc:docMk/>
            <pc:sldMk cId="2823425986" sldId="256"/>
            <ac:spMk id="5" creationId="{0F0F1393-5532-47D0-B548-1F944061E27F}"/>
          </ac:spMkLst>
        </pc:spChg>
        <pc:picChg chg="add mod">
          <ac:chgData name="Guest User" userId="S::urn:spo:anon#70c90edb8066bc798c78f6402cf9bee142058d1dfb04ab6da4db6161ccbb4878::" providerId="AD" clId="Web-{12B138DF-0EC2-5BC0-A31A-ACAFF2FA3235}" dt="2021-07-23T12:22:08.828" v="37" actId="14100"/>
          <ac:picMkLst>
            <pc:docMk/>
            <pc:sldMk cId="2823425986" sldId="256"/>
            <ac:picMk id="6" creationId="{130FD5B2-6EDE-438A-9763-E8A6A044D3CD}"/>
          </ac:picMkLst>
        </pc:picChg>
        <pc:picChg chg="del">
          <ac:chgData name="Guest User" userId="S::urn:spo:anon#70c90edb8066bc798c78f6402cf9bee142058d1dfb04ab6da4db6161ccbb4878::" providerId="AD" clId="Web-{12B138DF-0EC2-5BC0-A31A-ACAFF2FA3235}" dt="2021-07-23T12:20:59.858" v="26"/>
          <ac:picMkLst>
            <pc:docMk/>
            <pc:sldMk cId="2823425986" sldId="256"/>
            <ac:picMk id="8" creationId="{00000000-0000-0000-0000-000000000000}"/>
          </ac:picMkLst>
        </pc:picChg>
        <pc:cxnChg chg="mod">
          <ac:chgData name="Guest User" userId="S::urn:spo:anon#70c90edb8066bc798c78f6402cf9bee142058d1dfb04ab6da4db6161ccbb4878::" providerId="AD" clId="Web-{12B138DF-0EC2-5BC0-A31A-ACAFF2FA3235}" dt="2021-07-23T12:21:53.719" v="32" actId="1076"/>
          <ac:cxnSpMkLst>
            <pc:docMk/>
            <pc:sldMk cId="2823425986" sldId="256"/>
            <ac:cxnSpMk id="10" creationId="{00000000-0000-0000-0000-000000000000}"/>
          </ac:cxnSpMkLst>
        </pc:cxnChg>
      </pc:sldChg>
    </pc:docChg>
  </pc:docChgLst>
  <pc:docChgLst>
    <pc:chgData name="Guest User" userId="S::urn:spo:anon#88b6f65bd6bc7c95135c983961d74cdbe4a5bdbe44178bfd15ea1d8b5af1b75c::" providerId="AD" clId="Web-{FD0AE973-11EA-778E-98A6-364995B967E9}"/>
    <pc:docChg chg="delSld">
      <pc:chgData name="Guest User" userId="S::urn:spo:anon#88b6f65bd6bc7c95135c983961d74cdbe4a5bdbe44178bfd15ea1d8b5af1b75c::" providerId="AD" clId="Web-{FD0AE973-11EA-778E-98A6-364995B967E9}" dt="2021-08-08T21:06:39.536" v="11"/>
      <pc:docMkLst>
        <pc:docMk/>
      </pc:docMkLst>
      <pc:sldChg chg="del">
        <pc:chgData name="Guest User" userId="S::urn:spo:anon#88b6f65bd6bc7c95135c983961d74cdbe4a5bdbe44178bfd15ea1d8b5af1b75c::" providerId="AD" clId="Web-{FD0AE973-11EA-778E-98A6-364995B967E9}" dt="2021-08-08T20:59:49.126" v="0"/>
        <pc:sldMkLst>
          <pc:docMk/>
          <pc:sldMk cId="2486247138" sldId="258"/>
        </pc:sldMkLst>
      </pc:sldChg>
      <pc:sldChg chg="del">
        <pc:chgData name="Guest User" userId="S::urn:spo:anon#88b6f65bd6bc7c95135c983961d74cdbe4a5bdbe44178bfd15ea1d8b5af1b75c::" providerId="AD" clId="Web-{FD0AE973-11EA-778E-98A6-364995B967E9}" dt="2021-08-08T20:59:53.017" v="1"/>
        <pc:sldMkLst>
          <pc:docMk/>
          <pc:sldMk cId="807860987" sldId="259"/>
        </pc:sldMkLst>
      </pc:sldChg>
      <pc:sldChg chg="del">
        <pc:chgData name="Guest User" userId="S::urn:spo:anon#88b6f65bd6bc7c95135c983961d74cdbe4a5bdbe44178bfd15ea1d8b5af1b75c::" providerId="AD" clId="Web-{FD0AE973-11EA-778E-98A6-364995B967E9}" dt="2021-08-08T21:00:22.237" v="2"/>
        <pc:sldMkLst>
          <pc:docMk/>
          <pc:sldMk cId="3880372270" sldId="262"/>
        </pc:sldMkLst>
      </pc:sldChg>
      <pc:sldChg chg="del">
        <pc:chgData name="Guest User" userId="S::urn:spo:anon#88b6f65bd6bc7c95135c983961d74cdbe4a5bdbe44178bfd15ea1d8b5af1b75c::" providerId="AD" clId="Web-{FD0AE973-11EA-778E-98A6-364995B967E9}" dt="2021-08-08T21:00:23.706" v="3"/>
        <pc:sldMkLst>
          <pc:docMk/>
          <pc:sldMk cId="2705676953" sldId="263"/>
        </pc:sldMkLst>
      </pc:sldChg>
      <pc:sldChg chg="del">
        <pc:chgData name="Guest User" userId="S::urn:spo:anon#88b6f65bd6bc7c95135c983961d74cdbe4a5bdbe44178bfd15ea1d8b5af1b75c::" providerId="AD" clId="Web-{FD0AE973-11EA-778E-98A6-364995B967E9}" dt="2021-08-08T21:00:53.629" v="4"/>
        <pc:sldMkLst>
          <pc:docMk/>
          <pc:sldMk cId="287997577" sldId="273"/>
        </pc:sldMkLst>
      </pc:sldChg>
      <pc:sldChg chg="del">
        <pc:chgData name="Guest User" userId="S::urn:spo:anon#88b6f65bd6bc7c95135c983961d74cdbe4a5bdbe44178bfd15ea1d8b5af1b75c::" providerId="AD" clId="Web-{FD0AE973-11EA-778E-98A6-364995B967E9}" dt="2021-08-08T21:00:56.332" v="5"/>
        <pc:sldMkLst>
          <pc:docMk/>
          <pc:sldMk cId="1290278534" sldId="274"/>
        </pc:sldMkLst>
      </pc:sldChg>
      <pc:sldChg chg="del">
        <pc:chgData name="Guest User" userId="S::urn:spo:anon#88b6f65bd6bc7c95135c983961d74cdbe4a5bdbe44178bfd15ea1d8b5af1b75c::" providerId="AD" clId="Web-{FD0AE973-11EA-778E-98A6-364995B967E9}" dt="2021-08-08T21:06:39.536" v="10"/>
        <pc:sldMkLst>
          <pc:docMk/>
          <pc:sldMk cId="3195103604" sldId="296"/>
        </pc:sldMkLst>
      </pc:sldChg>
      <pc:sldChg chg="del">
        <pc:chgData name="Guest User" userId="S::urn:spo:anon#88b6f65bd6bc7c95135c983961d74cdbe4a5bdbe44178bfd15ea1d8b5af1b75c::" providerId="AD" clId="Web-{FD0AE973-11EA-778E-98A6-364995B967E9}" dt="2021-08-08T21:06:25.160" v="8"/>
        <pc:sldMkLst>
          <pc:docMk/>
          <pc:sldMk cId="669450456" sldId="297"/>
        </pc:sldMkLst>
      </pc:sldChg>
      <pc:sldChg chg="del">
        <pc:chgData name="Guest User" userId="S::urn:spo:anon#88b6f65bd6bc7c95135c983961d74cdbe4a5bdbe44178bfd15ea1d8b5af1b75c::" providerId="AD" clId="Web-{FD0AE973-11EA-778E-98A6-364995B967E9}" dt="2021-08-08T21:06:36.348" v="9"/>
        <pc:sldMkLst>
          <pc:docMk/>
          <pc:sldMk cId="3993158678" sldId="299"/>
        </pc:sldMkLst>
      </pc:sldChg>
      <pc:sldChg chg="del">
        <pc:chgData name="Guest User" userId="S::urn:spo:anon#88b6f65bd6bc7c95135c983961d74cdbe4a5bdbe44178bfd15ea1d8b5af1b75c::" providerId="AD" clId="Web-{FD0AE973-11EA-778E-98A6-364995B967E9}" dt="2021-08-08T21:06:39.536" v="11"/>
        <pc:sldMkLst>
          <pc:docMk/>
          <pc:sldMk cId="1634321824" sldId="300"/>
        </pc:sldMkLst>
      </pc:sldChg>
      <pc:sldChg chg="del">
        <pc:chgData name="Guest User" userId="S::urn:spo:anon#88b6f65bd6bc7c95135c983961d74cdbe4a5bdbe44178bfd15ea1d8b5af1b75c::" providerId="AD" clId="Web-{FD0AE973-11EA-778E-98A6-364995B967E9}" dt="2021-08-08T21:01:28.818" v="6"/>
        <pc:sldMkLst>
          <pc:docMk/>
          <pc:sldMk cId="375177005" sldId="301"/>
        </pc:sldMkLst>
      </pc:sldChg>
      <pc:sldChg chg="del">
        <pc:chgData name="Guest User" userId="S::urn:spo:anon#88b6f65bd6bc7c95135c983961d74cdbe4a5bdbe44178bfd15ea1d8b5af1b75c::" providerId="AD" clId="Web-{FD0AE973-11EA-778E-98A6-364995B967E9}" dt="2021-08-08T21:03:38.543" v="7"/>
        <pc:sldMkLst>
          <pc:docMk/>
          <pc:sldMk cId="355915002" sldId="304"/>
        </pc:sldMkLst>
      </pc:sldChg>
    </pc:docChg>
  </pc:docChgLst>
  <pc:docChgLst>
    <pc:chgData name="Guest User" userId="S::urn:spo:anon#70c90edb8066bc798c78f6402cf9bee142058d1dfb04ab6da4db6161ccbb4878::" providerId="AD" clId="Web-{60B3B19F-E0FA-0000-A09C-C53966513D1E}"/>
    <pc:docChg chg="modSld">
      <pc:chgData name="Guest User" userId="S::urn:spo:anon#70c90edb8066bc798c78f6402cf9bee142058d1dfb04ab6da4db6161ccbb4878::" providerId="AD" clId="Web-{60B3B19F-E0FA-0000-A09C-C53966513D1E}" dt="2021-03-06T19:36:05.269" v="1" actId="1076"/>
      <pc:docMkLst>
        <pc:docMk/>
      </pc:docMkLst>
      <pc:sldChg chg="modSp">
        <pc:chgData name="Guest User" userId="S::urn:spo:anon#70c90edb8066bc798c78f6402cf9bee142058d1dfb04ab6da4db6161ccbb4878::" providerId="AD" clId="Web-{60B3B19F-E0FA-0000-A09C-C53966513D1E}" dt="2021-03-06T19:36:05.269" v="1" actId="1076"/>
        <pc:sldMkLst>
          <pc:docMk/>
          <pc:sldMk cId="1717453935" sldId="272"/>
        </pc:sldMkLst>
        <pc:spChg chg="mod">
          <ac:chgData name="Guest User" userId="S::urn:spo:anon#70c90edb8066bc798c78f6402cf9bee142058d1dfb04ab6da4db6161ccbb4878::" providerId="AD" clId="Web-{60B3B19F-E0FA-0000-A09C-C53966513D1E}" dt="2021-03-06T19:36:05.269" v="1" actId="1076"/>
          <ac:spMkLst>
            <pc:docMk/>
            <pc:sldMk cId="1717453935" sldId="272"/>
            <ac:spMk id="3" creationId="{00000000-0000-0000-0000-000000000000}"/>
          </ac:spMkLst>
        </pc:spChg>
      </pc:sldChg>
    </pc:docChg>
  </pc:docChgLst>
  <pc:docChgLst>
    <pc:chgData name="Guest User" userId="S::urn:spo:anon#628427d77852e0e7c9c775412fa8cdc7d6b19e9bb4c24f10ec9249c22ae44229::" providerId="AD" clId="Web-{4C680FDF-0030-4E5E-BF29-E27F9B7D1637}"/>
    <pc:docChg chg="modSld">
      <pc:chgData name="Guest User" userId="S::urn:spo:anon#628427d77852e0e7c9c775412fa8cdc7d6b19e9bb4c24f10ec9249c22ae44229::" providerId="AD" clId="Web-{4C680FDF-0030-4E5E-BF29-E27F9B7D1637}" dt="2020-09-18T00:07:05.625" v="2" actId="20577"/>
      <pc:docMkLst>
        <pc:docMk/>
      </pc:docMkLst>
      <pc:sldChg chg="modSp">
        <pc:chgData name="Guest User" userId="S::urn:spo:anon#628427d77852e0e7c9c775412fa8cdc7d6b19e9bb4c24f10ec9249c22ae44229::" providerId="AD" clId="Web-{4C680FDF-0030-4E5E-BF29-E27F9B7D1637}" dt="2020-09-18T00:07:04.406" v="0" actId="20577"/>
        <pc:sldMkLst>
          <pc:docMk/>
          <pc:sldMk cId="2823425986" sldId="256"/>
        </pc:sldMkLst>
        <pc:spChg chg="mod">
          <ac:chgData name="Guest User" userId="S::urn:spo:anon#628427d77852e0e7c9c775412fa8cdc7d6b19e9bb4c24f10ec9249c22ae44229::" providerId="AD" clId="Web-{4C680FDF-0030-4E5E-BF29-E27F9B7D1637}" dt="2020-09-18T00:07:04.406" v="0" actId="20577"/>
          <ac:spMkLst>
            <pc:docMk/>
            <pc:sldMk cId="2823425986" sldId="256"/>
            <ac:spMk id="3" creationId="{00000000-0000-0000-0000-000000000000}"/>
          </ac:spMkLst>
        </pc:spChg>
      </pc:sldChg>
    </pc:docChg>
  </pc:docChgLst>
  <pc:docChgLst>
    <pc:chgData name="Guest User" userId="S::urn:spo:anon#70c90edb8066bc798c78f6402cf9bee142058d1dfb04ab6da4db6161ccbb4878::" providerId="AD" clId="Web-{B2141618-B597-40EF-A4B1-9171969A08D5}"/>
    <pc:docChg chg="modSld">
      <pc:chgData name="Guest User" userId="S::urn:spo:anon#70c90edb8066bc798c78f6402cf9bee142058d1dfb04ab6da4db6161ccbb4878::" providerId="AD" clId="Web-{B2141618-B597-40EF-A4B1-9171969A08D5}" dt="2021-08-09T15:47:07.370" v="0" actId="20577"/>
      <pc:docMkLst>
        <pc:docMk/>
      </pc:docMkLst>
      <pc:sldChg chg="modSp">
        <pc:chgData name="Guest User" userId="S::urn:spo:anon#70c90edb8066bc798c78f6402cf9bee142058d1dfb04ab6da4db6161ccbb4878::" providerId="AD" clId="Web-{B2141618-B597-40EF-A4B1-9171969A08D5}" dt="2021-08-09T15:47:07.370" v="0" actId="20577"/>
        <pc:sldMkLst>
          <pc:docMk/>
          <pc:sldMk cId="488863137" sldId="265"/>
        </pc:sldMkLst>
        <pc:spChg chg="mod">
          <ac:chgData name="Guest User" userId="S::urn:spo:anon#70c90edb8066bc798c78f6402cf9bee142058d1dfb04ab6da4db6161ccbb4878::" providerId="AD" clId="Web-{B2141618-B597-40EF-A4B1-9171969A08D5}" dt="2021-08-09T15:47:07.370" v="0" actId="20577"/>
          <ac:spMkLst>
            <pc:docMk/>
            <pc:sldMk cId="488863137" sldId="265"/>
            <ac:spMk id="3" creationId="{00000000-0000-0000-0000-000000000000}"/>
          </ac:spMkLst>
        </pc:spChg>
      </pc:sldChg>
    </pc:docChg>
  </pc:docChgLst>
  <pc:docChgLst>
    <pc:chgData name="Guest User" userId="S::urn:spo:anon#70c90edb8066bc798c78f6402cf9bee142058d1dfb04ab6da4db6161ccbb4878::" providerId="AD" clId="Web-{4FC65B81-FC65-BFC0-825E-7A1DCE4F102D}"/>
    <pc:docChg chg="modSld">
      <pc:chgData name="Guest User" userId="S::urn:spo:anon#70c90edb8066bc798c78f6402cf9bee142058d1dfb04ab6da4db6161ccbb4878::" providerId="AD" clId="Web-{4FC65B81-FC65-BFC0-825E-7A1DCE4F102D}" dt="2020-09-18T14:14:59.672" v="1" actId="1076"/>
      <pc:docMkLst>
        <pc:docMk/>
      </pc:docMkLst>
      <pc:sldChg chg="modSp">
        <pc:chgData name="Guest User" userId="S::urn:spo:anon#70c90edb8066bc798c78f6402cf9bee142058d1dfb04ab6da4db6161ccbb4878::" providerId="AD" clId="Web-{4FC65B81-FC65-BFC0-825E-7A1DCE4F102D}" dt="2020-09-18T14:14:59.672" v="1" actId="1076"/>
        <pc:sldMkLst>
          <pc:docMk/>
          <pc:sldMk cId="2823425986" sldId="256"/>
        </pc:sldMkLst>
        <pc:picChg chg="mod">
          <ac:chgData name="Guest User" userId="S::urn:spo:anon#70c90edb8066bc798c78f6402cf9bee142058d1dfb04ab6da4db6161ccbb4878::" providerId="AD" clId="Web-{4FC65B81-FC65-BFC0-825E-7A1DCE4F102D}" dt="2020-09-18T14:14:59.672" v="1" actId="1076"/>
          <ac:picMkLst>
            <pc:docMk/>
            <pc:sldMk cId="2823425986" sldId="256"/>
            <ac:picMk id="12292" creationId="{00000000-0000-0000-0000-000000000000}"/>
          </ac:picMkLst>
        </pc:picChg>
      </pc:sldChg>
    </pc:docChg>
  </pc:docChgLst>
  <pc:docChgLst>
    <pc:chgData name="Guest User" userId="S::urn:spo:anon#5fa61f2494b76b23ce026fdba0854723de4b1d0f8b10a82b8418b8408b325d6d::" providerId="AD" clId="Web-{620D214C-BB9F-5D24-0F15-43D88AE825B0}"/>
    <pc:docChg chg="modSld">
      <pc:chgData name="Guest User" userId="S::urn:spo:anon#5fa61f2494b76b23ce026fdba0854723de4b1d0f8b10a82b8418b8408b325d6d::" providerId="AD" clId="Web-{620D214C-BB9F-5D24-0F15-43D88AE825B0}" dt="2021-03-10T14:22:03.599" v="0" actId="1076"/>
      <pc:docMkLst>
        <pc:docMk/>
      </pc:docMkLst>
      <pc:sldChg chg="modSp">
        <pc:chgData name="Guest User" userId="S::urn:spo:anon#5fa61f2494b76b23ce026fdba0854723de4b1d0f8b10a82b8418b8408b325d6d::" providerId="AD" clId="Web-{620D214C-BB9F-5D24-0F15-43D88AE825B0}" dt="2021-03-10T14:22:03.599" v="0" actId="1076"/>
        <pc:sldMkLst>
          <pc:docMk/>
          <pc:sldMk cId="1717453935" sldId="272"/>
        </pc:sldMkLst>
        <pc:spChg chg="mod">
          <ac:chgData name="Guest User" userId="S::urn:spo:anon#5fa61f2494b76b23ce026fdba0854723de4b1d0f8b10a82b8418b8408b325d6d::" providerId="AD" clId="Web-{620D214C-BB9F-5D24-0F15-43D88AE825B0}" dt="2021-03-10T14:22:03.599" v="0" actId="1076"/>
          <ac:spMkLst>
            <pc:docMk/>
            <pc:sldMk cId="1717453935" sldId="27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800DAE3-A2A6-4378-895C-DE92E75FD162}" type="datetimeFigureOut">
              <a:rPr lang="es-PR" smtClean="0"/>
              <a:t>08/09/2021</a:t>
            </a:fld>
            <a:endParaRPr lang="es-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s-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3E47E30-D549-4C27-9C65-21C3DEE9CB69}" type="slidenum">
              <a:rPr lang="es-PR" smtClean="0"/>
              <a:t>‹#›</a:t>
            </a:fld>
            <a:endParaRPr lang="es-PR"/>
          </a:p>
        </p:txBody>
      </p:sp>
    </p:spTree>
    <p:extLst>
      <p:ext uri="{BB962C8B-B14F-4D97-AF65-F5344CB8AC3E}">
        <p14:creationId xmlns:p14="http://schemas.microsoft.com/office/powerpoint/2010/main" val="979245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E949EF8-1610-4CFF-AF18-BEC6A52A5A7D}" type="datetimeFigureOut">
              <a:rPr lang="es-PR" smtClean="0"/>
              <a:t>08/09/2021</a:t>
            </a:fld>
            <a:endParaRPr lang="es-PR"/>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3405B9E-69E4-4CD7-BCD3-BB2F21644E21}" type="slidenum">
              <a:rPr lang="es-PR" smtClean="0"/>
              <a:t>‹#›</a:t>
            </a:fld>
            <a:endParaRPr lang="es-PR"/>
          </a:p>
        </p:txBody>
      </p:sp>
    </p:spTree>
    <p:extLst>
      <p:ext uri="{BB962C8B-B14F-4D97-AF65-F5344CB8AC3E}">
        <p14:creationId xmlns:p14="http://schemas.microsoft.com/office/powerpoint/2010/main" val="57749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03405B9E-69E4-4CD7-BCD3-BB2F21644E21}" type="slidenum">
              <a:rPr lang="es-PR" smtClean="0"/>
              <a:t>1</a:t>
            </a:fld>
            <a:endParaRPr lang="es-PR"/>
          </a:p>
        </p:txBody>
      </p:sp>
    </p:spTree>
    <p:extLst>
      <p:ext uri="{BB962C8B-B14F-4D97-AF65-F5344CB8AC3E}">
        <p14:creationId xmlns:p14="http://schemas.microsoft.com/office/powerpoint/2010/main" val="144286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03405B9E-69E4-4CD7-BCD3-BB2F21644E21}" type="slidenum">
              <a:rPr lang="es-PR" smtClean="0"/>
              <a:t>14</a:t>
            </a:fld>
            <a:endParaRPr lang="es-PR"/>
          </a:p>
        </p:txBody>
      </p:sp>
    </p:spTree>
    <p:extLst>
      <p:ext uri="{BB962C8B-B14F-4D97-AF65-F5344CB8AC3E}">
        <p14:creationId xmlns:p14="http://schemas.microsoft.com/office/powerpoint/2010/main" val="271044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7673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312172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8832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198446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81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53240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3709174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97700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72013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330696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24352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4265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16524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297018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112469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6AD491-F108-464F-9D9F-2B274A6B41DA}" type="datetimeFigureOut">
              <a:rPr lang="es-ES_tradnl" smtClean="0"/>
              <a:t>09/08/2021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140764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6AD491-F108-464F-9D9F-2B274A6B41DA}" type="datetimeFigureOut">
              <a:rPr lang="es-ES_tradnl" smtClean="0"/>
              <a:t>09/08/2021</a:t>
            </a:fld>
            <a:endParaRPr lang="es-ES_trad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0605E1-A607-42BD-B82E-7CF7609D6A81}" type="slidenum">
              <a:rPr lang="es-ES_tradnl" smtClean="0"/>
              <a:t>‹#›</a:t>
            </a:fld>
            <a:endParaRPr lang="es-ES_tradnl"/>
          </a:p>
        </p:txBody>
      </p:sp>
    </p:spTree>
    <p:extLst>
      <p:ext uri="{BB962C8B-B14F-4D97-AF65-F5344CB8AC3E}">
        <p14:creationId xmlns:p14="http://schemas.microsoft.com/office/powerpoint/2010/main" val="373383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036" y="2118784"/>
            <a:ext cx="8182733" cy="2186516"/>
          </a:xfrm>
        </p:spPr>
        <p:txBody>
          <a:bodyPr/>
          <a:lstStyle/>
          <a:p>
            <a:pPr algn="ctr"/>
            <a:r>
              <a:rPr lang="es-PR" sz="4000" b="1">
                <a:solidFill>
                  <a:schemeClr val="accent2">
                    <a:lumMod val="50000"/>
                  </a:schemeClr>
                </a:solidFill>
              </a:rPr>
              <a:t>Programa para Aprendices de Español como Segundo Idioma e Inmigrantes (AEI)</a:t>
            </a:r>
          </a:p>
        </p:txBody>
      </p:sp>
      <p:sp>
        <p:nvSpPr>
          <p:cNvPr id="3" name="Subtitle 2"/>
          <p:cNvSpPr>
            <a:spLocks noGrp="1"/>
          </p:cNvSpPr>
          <p:nvPr>
            <p:ph type="subTitle" idx="1"/>
          </p:nvPr>
        </p:nvSpPr>
        <p:spPr>
          <a:xfrm>
            <a:off x="1310036" y="4812834"/>
            <a:ext cx="8170847" cy="1878202"/>
          </a:xfrm>
        </p:spPr>
        <p:txBody>
          <a:bodyPr>
            <a:normAutofit/>
          </a:bodyPr>
          <a:lstStyle/>
          <a:p>
            <a:pPr algn="ctr"/>
            <a:endParaRPr lang="es-PR" sz="2000"/>
          </a:p>
        </p:txBody>
      </p:sp>
      <p:pic>
        <p:nvPicPr>
          <p:cNvPr id="12292" name="Picture 4" descr="Resultado de imagen para niños multicultur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2776" y="193202"/>
            <a:ext cx="2015884" cy="290055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para niños multicultur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965" y="4136401"/>
            <a:ext cx="2064144" cy="255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4873" y="507723"/>
            <a:ext cx="6096000" cy="427681"/>
          </a:xfrm>
          <a:prstGeom prst="rect">
            <a:avLst/>
          </a:prstGeom>
        </p:spPr>
        <p:txBody>
          <a:bodyPr lIns="91440" tIns="45720" rIns="91440" bIns="45720" anchor="t">
            <a:spAutoFit/>
          </a:bodyPr>
          <a:lstStyle/>
          <a:p>
            <a:pPr algn="ctr">
              <a:lnSpc>
                <a:spcPct val="120000"/>
              </a:lnSpc>
            </a:pPr>
            <a:endParaRPr lang="es-PR" sz="2000" b="1" spc="100">
              <a:solidFill>
                <a:srgbClr val="1D1D59"/>
              </a:solidFill>
              <a:effectLst/>
              <a:latin typeface="Cambria"/>
              <a:ea typeface="Times New Roman" panose="02020603050405020304" pitchFamily="18" charset="0"/>
              <a:cs typeface="Times New Roman"/>
            </a:endParaRPr>
          </a:p>
        </p:txBody>
      </p:sp>
      <p:cxnSp>
        <p:nvCxnSpPr>
          <p:cNvPr id="10" name="Straight Connector 9"/>
          <p:cNvCxnSpPr/>
          <p:nvPr/>
        </p:nvCxnSpPr>
        <p:spPr>
          <a:xfrm>
            <a:off x="4889831" y="902644"/>
            <a:ext cx="4579271" cy="0"/>
          </a:xfrm>
          <a:prstGeom prst="line">
            <a:avLst/>
          </a:prstGeom>
          <a:ln w="19050">
            <a:solidFill>
              <a:srgbClr val="FFCC00"/>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F0F1393-5532-47D0-B548-1F944061E2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a:t>
            </a:r>
          </a:p>
        </p:txBody>
      </p:sp>
      <p:pic>
        <p:nvPicPr>
          <p:cNvPr id="6" name="Picture 6">
            <a:extLst>
              <a:ext uri="{FF2B5EF4-FFF2-40B4-BE49-F238E27FC236}">
                <a16:creationId xmlns:a16="http://schemas.microsoft.com/office/drawing/2014/main" id="{130FD5B2-6EDE-438A-9763-E8A6A044D3CD}"/>
              </a:ext>
            </a:extLst>
          </p:cNvPr>
          <p:cNvPicPr>
            <a:picLocks noChangeAspect="1"/>
          </p:cNvPicPr>
          <p:nvPr/>
        </p:nvPicPr>
        <p:blipFill>
          <a:blip r:embed="rId5"/>
          <a:stretch>
            <a:fillRect/>
          </a:stretch>
        </p:blipFill>
        <p:spPr>
          <a:xfrm>
            <a:off x="1305105" y="196160"/>
            <a:ext cx="3715828" cy="1189187"/>
          </a:xfrm>
          <a:prstGeom prst="rect">
            <a:avLst/>
          </a:prstGeom>
        </p:spPr>
      </p:pic>
    </p:spTree>
    <p:extLst>
      <p:ext uri="{BB962C8B-B14F-4D97-AF65-F5344CB8AC3E}">
        <p14:creationId xmlns:p14="http://schemas.microsoft.com/office/powerpoint/2010/main" val="282342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27" y="283028"/>
            <a:ext cx="8596668" cy="1320800"/>
          </a:xfrm>
        </p:spPr>
        <p:txBody>
          <a:bodyPr/>
          <a:lstStyle/>
          <a:p>
            <a:r>
              <a:rPr lang="es-PR"/>
              <a:t>Proceso para identificar a los Aprendices de Español </a:t>
            </a:r>
          </a:p>
        </p:txBody>
      </p:sp>
      <p:sp>
        <p:nvSpPr>
          <p:cNvPr id="3" name="Content Placeholder 2"/>
          <p:cNvSpPr>
            <a:spLocks noGrp="1"/>
          </p:cNvSpPr>
          <p:nvPr>
            <p:ph idx="1"/>
          </p:nvPr>
        </p:nvSpPr>
        <p:spPr>
          <a:xfrm>
            <a:off x="677334" y="1616529"/>
            <a:ext cx="8596668" cy="4717596"/>
          </a:xfrm>
        </p:spPr>
        <p:txBody>
          <a:bodyPr vert="horz" lIns="91440" tIns="45720" rIns="91440" bIns="45720" rtlCol="0" anchor="t">
            <a:normAutofit/>
          </a:bodyPr>
          <a:lstStyle/>
          <a:p>
            <a:pPr algn="just"/>
            <a:r>
              <a:rPr lang="es-PR" sz="2000" b="1"/>
              <a:t>Cada director escolar </a:t>
            </a:r>
            <a:r>
              <a:rPr lang="es-PR" sz="2000"/>
              <a:t>deberá seguir el proceso aquí señalado para lograr la identificación correcta del estudiantes:  </a:t>
            </a:r>
          </a:p>
          <a:p>
            <a:pPr lvl="1" algn="just"/>
            <a:r>
              <a:rPr lang="es-PR" sz="2000"/>
              <a:t>Entregar el Cuestionario sobre el idioma utilizado en el hogar (</a:t>
            </a:r>
            <a:r>
              <a:rPr lang="es-PR" sz="2000" i="1"/>
              <a:t>Home </a:t>
            </a:r>
            <a:r>
              <a:rPr lang="es-PR" sz="2000" i="1" err="1"/>
              <a:t>Language</a:t>
            </a:r>
            <a:r>
              <a:rPr lang="es-PR" sz="2000" i="1"/>
              <a:t> </a:t>
            </a:r>
            <a:r>
              <a:rPr lang="es-PR" sz="2000" i="1" err="1"/>
              <a:t>Survey</a:t>
            </a:r>
            <a:r>
              <a:rPr lang="es-PR" sz="2000" i="1"/>
              <a:t>, o HLS</a:t>
            </a:r>
            <a:r>
              <a:rPr lang="es-PR" sz="2000"/>
              <a:t>) en el proceso de matrícula del estudiante. </a:t>
            </a:r>
          </a:p>
          <a:p>
            <a:pPr lvl="2" algn="just"/>
            <a:r>
              <a:rPr lang="es-PR" sz="2000"/>
              <a:t>El cuestionario debe entregarse en el idioma que el padre, madre o encargado entienda. </a:t>
            </a:r>
          </a:p>
          <a:p>
            <a:pPr lvl="2" algn="just"/>
            <a:r>
              <a:rPr lang="es-PR" sz="2000"/>
              <a:t>Además, se le debe proveer orientación sobre el cuestionario de ser necesario. </a:t>
            </a:r>
          </a:p>
          <a:p>
            <a:pPr lvl="1" algn="just"/>
            <a:r>
              <a:rPr lang="es-PR" sz="2000"/>
              <a:t>El </a:t>
            </a:r>
            <a:r>
              <a:rPr lang="es-PR" sz="2000" b="1"/>
              <a:t>director escolar </a:t>
            </a:r>
            <a:r>
              <a:rPr lang="es-PR" sz="2000"/>
              <a:t>validará la información ofrecida por el padre, madre o encargado.</a:t>
            </a:r>
          </a:p>
          <a:p>
            <a:pPr lvl="1" algn="just"/>
            <a:r>
              <a:rPr lang="es-PR" sz="2000"/>
              <a:t>Ingresará los datos al Sistema de Información Estudiantil del DEPR en un término de </a:t>
            </a:r>
            <a:r>
              <a:rPr lang="es-PR" sz="2000" b="1"/>
              <a:t>cinco días laborables</a:t>
            </a:r>
            <a:r>
              <a:rPr lang="es-PR" sz="2000"/>
              <a:t>. </a:t>
            </a:r>
          </a:p>
          <a:p>
            <a:pPr marL="0" indent="0">
              <a:buNone/>
            </a:pPr>
            <a:endParaRPr lang="es-PR" sz="2000"/>
          </a:p>
          <a:p>
            <a:endParaRPr lang="es-PR" sz="2000"/>
          </a:p>
          <a:p>
            <a:endParaRPr lang="es-PR" sz="2000"/>
          </a:p>
          <a:p>
            <a:endParaRPr lang="es-PR" sz="200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9856" y="2489385"/>
            <a:ext cx="2210991" cy="2552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45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87" y="309517"/>
            <a:ext cx="8596668" cy="1320800"/>
          </a:xfrm>
        </p:spPr>
        <p:txBody>
          <a:bodyPr/>
          <a:lstStyle/>
          <a:p>
            <a:r>
              <a:rPr lang="es-PR"/>
              <a:t>Proceso para identificar a los Aprendices de Español </a:t>
            </a:r>
          </a:p>
        </p:txBody>
      </p:sp>
      <p:sp>
        <p:nvSpPr>
          <p:cNvPr id="3" name="Content Placeholder 2"/>
          <p:cNvSpPr>
            <a:spLocks noGrp="1"/>
          </p:cNvSpPr>
          <p:nvPr>
            <p:ph idx="1"/>
          </p:nvPr>
        </p:nvSpPr>
        <p:spPr>
          <a:xfrm>
            <a:off x="784548" y="1626696"/>
            <a:ext cx="8402672" cy="4691742"/>
          </a:xfrm>
        </p:spPr>
        <p:txBody>
          <a:bodyPr vert="horz" lIns="91440" tIns="45720" rIns="91440" bIns="45720" rtlCol="0" anchor="t">
            <a:normAutofit/>
          </a:bodyPr>
          <a:lstStyle/>
          <a:p>
            <a:r>
              <a:rPr lang="es-PR" sz="2000"/>
              <a:t>Se administrará la </a:t>
            </a:r>
            <a:r>
              <a:rPr lang="es-PR" sz="2000" b="1"/>
              <a:t>prueba de determinación de legibilidad </a:t>
            </a:r>
            <a:r>
              <a:rPr lang="es-PR" sz="2000"/>
              <a:t>al programa (“</a:t>
            </a:r>
            <a:r>
              <a:rPr lang="es-PR" sz="2000" err="1"/>
              <a:t>Screener</a:t>
            </a:r>
            <a:r>
              <a:rPr lang="es-PR" sz="2000"/>
              <a:t> Test”) a </a:t>
            </a:r>
            <a:r>
              <a:rPr lang="es-PR" sz="2000" b="1"/>
              <a:t>los estudiantes candidatos AE </a:t>
            </a:r>
            <a:r>
              <a:rPr lang="es-PR" sz="2000"/>
              <a:t>dentro de los </a:t>
            </a:r>
            <a:r>
              <a:rPr lang="es-PR" sz="2000" u="sng"/>
              <a:t>30 días de haber comenzado el semestre escolar, o dos semanas después, si su matrícula se realizó después del inicio del cursos</a:t>
            </a:r>
            <a:r>
              <a:rPr lang="es-PR" sz="2000"/>
              <a:t>. </a:t>
            </a:r>
            <a:endParaRPr lang="en-US"/>
          </a:p>
          <a:p>
            <a:pPr lvl="1"/>
            <a:r>
              <a:rPr lang="es-PR" sz="2000"/>
              <a:t>Los </a:t>
            </a:r>
            <a:r>
              <a:rPr lang="es-PR" sz="2000" b="1"/>
              <a:t>estudiantes candidatos AE </a:t>
            </a:r>
            <a:r>
              <a:rPr lang="es-PR" sz="2000"/>
              <a:t>son los que en su “HLS” indican un idioma distinto al español en cualquier pregunta. </a:t>
            </a:r>
          </a:p>
          <a:p>
            <a:pPr lvl="2"/>
            <a:r>
              <a:rPr lang="es-PR" sz="2000"/>
              <a:t>Estos están cobijados bajo la ley de los Derechos Civiles y recibirán apoyo de la escuela y se tomarán las medidas apropiadas para que sus necesidades académicas se pueden satisfacer. </a:t>
            </a:r>
            <a:endParaRPr lang="es-PR" sz="2200"/>
          </a:p>
          <a:p>
            <a:endParaRPr lang="es-PR" sz="2000"/>
          </a:p>
          <a:p>
            <a:endParaRPr lang="es-PR" sz="2000"/>
          </a:p>
          <a:p>
            <a:endParaRPr lang="es-PR" sz="2000"/>
          </a:p>
        </p:txBody>
      </p:sp>
      <p:pic>
        <p:nvPicPr>
          <p:cNvPr id="19458"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47476">
            <a:off x="8222079" y="3256311"/>
            <a:ext cx="3810281" cy="108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5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27" y="299357"/>
            <a:ext cx="8596668" cy="1320800"/>
          </a:xfrm>
        </p:spPr>
        <p:txBody>
          <a:bodyPr/>
          <a:lstStyle/>
          <a:p>
            <a:r>
              <a:rPr lang="es-PR"/>
              <a:t>¿Qué servicios le debo ofrecer a los estudiantes candidatos AE? </a:t>
            </a:r>
          </a:p>
        </p:txBody>
      </p:sp>
      <p:sp>
        <p:nvSpPr>
          <p:cNvPr id="3" name="Content Placeholder 2"/>
          <p:cNvSpPr>
            <a:spLocks noGrp="1"/>
          </p:cNvSpPr>
          <p:nvPr>
            <p:ph idx="1"/>
          </p:nvPr>
        </p:nvSpPr>
        <p:spPr>
          <a:xfrm>
            <a:off x="587527" y="1620157"/>
            <a:ext cx="8596668" cy="4691742"/>
          </a:xfrm>
        </p:spPr>
        <p:txBody>
          <a:bodyPr vert="horz" lIns="91440" tIns="45720" rIns="91440" bIns="45720" rtlCol="0" anchor="t">
            <a:normAutofit lnSpcReduction="10000"/>
          </a:bodyPr>
          <a:lstStyle/>
          <a:p>
            <a:r>
              <a:rPr lang="es-PR" sz="2200"/>
              <a:t>Director Escolar: </a:t>
            </a:r>
            <a:endParaRPr lang="en-US"/>
          </a:p>
          <a:p>
            <a:pPr lvl="1"/>
            <a:r>
              <a:rPr lang="es-PR" sz="2200"/>
              <a:t>Primero, informe al personal de apoyo y a los maestros sobre los candidatos AE.</a:t>
            </a:r>
          </a:p>
          <a:p>
            <a:pPr lvl="1"/>
            <a:r>
              <a:rPr lang="es-PR" sz="2200"/>
              <a:t>A los maestros, solicíteles que observe al estudiante AE y que documentes que estrategias y técnicas de instrucción diferenciada parecen favorecer el aprendizaje del candidato AE. </a:t>
            </a:r>
          </a:p>
          <a:p>
            <a:pPr lvl="1"/>
            <a:r>
              <a:rPr lang="es-PR" sz="2200"/>
              <a:t>Realice una reunión multidisciplinaria para establecer un Plan de Desarrollo del Lenguaje que permita su desarrollo académico y un Plan de intervención de Trabajo Social y/o Consejero Escolar con el estudiante para garantizar su desarrollo emocional y sociocultural y velar su progreso académico. </a:t>
            </a:r>
          </a:p>
          <a:p>
            <a:endParaRPr lang="es-PR" sz="2000"/>
          </a:p>
          <a:p>
            <a:endParaRPr lang="es-PR" sz="2000"/>
          </a:p>
        </p:txBody>
      </p:sp>
      <p:pic>
        <p:nvPicPr>
          <p:cNvPr id="4" name="Picture 3"/>
          <p:cNvPicPr>
            <a:picLocks noChangeAspect="1"/>
          </p:cNvPicPr>
          <p:nvPr/>
        </p:nvPicPr>
        <p:blipFill>
          <a:blip r:embed="rId2"/>
          <a:stretch>
            <a:fillRect/>
          </a:stretch>
        </p:blipFill>
        <p:spPr>
          <a:xfrm>
            <a:off x="9506076" y="2059707"/>
            <a:ext cx="2464828" cy="3272271"/>
          </a:xfrm>
          <a:prstGeom prst="rect">
            <a:avLst/>
          </a:prstGeom>
        </p:spPr>
      </p:pic>
    </p:spTree>
    <p:extLst>
      <p:ext uri="{BB962C8B-B14F-4D97-AF65-F5344CB8AC3E}">
        <p14:creationId xmlns:p14="http://schemas.microsoft.com/office/powerpoint/2010/main" val="25099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27" y="299357"/>
            <a:ext cx="8596668" cy="1320800"/>
          </a:xfrm>
        </p:spPr>
        <p:txBody>
          <a:bodyPr/>
          <a:lstStyle/>
          <a:p>
            <a:r>
              <a:rPr lang="es-PR"/>
              <a:t>Proceso para identificar a los Aprendices de Español </a:t>
            </a:r>
          </a:p>
        </p:txBody>
      </p:sp>
      <p:sp>
        <p:nvSpPr>
          <p:cNvPr id="3" name="Content Placeholder 2"/>
          <p:cNvSpPr>
            <a:spLocks noGrp="1"/>
          </p:cNvSpPr>
          <p:nvPr>
            <p:ph idx="1"/>
          </p:nvPr>
        </p:nvSpPr>
        <p:spPr>
          <a:xfrm>
            <a:off x="612019" y="1538243"/>
            <a:ext cx="8207890" cy="4895214"/>
          </a:xfrm>
        </p:spPr>
        <p:txBody>
          <a:bodyPr vert="horz" lIns="91440" tIns="45720" rIns="91440" bIns="45720" rtlCol="0" anchor="t">
            <a:normAutofit/>
          </a:bodyPr>
          <a:lstStyle/>
          <a:p>
            <a:r>
              <a:rPr lang="es-PR" sz="2000"/>
              <a:t>Los estudiantes identificados </a:t>
            </a:r>
            <a:r>
              <a:rPr lang="es-PR" sz="2000" b="1"/>
              <a:t>No Proficiente</a:t>
            </a:r>
            <a:r>
              <a:rPr lang="es-PR" sz="2000"/>
              <a:t>, en los resultados de la prueba (“</a:t>
            </a:r>
            <a:r>
              <a:rPr lang="es-PR" sz="2000" err="1"/>
              <a:t>Screener</a:t>
            </a:r>
            <a:r>
              <a:rPr lang="es-PR" sz="2000"/>
              <a:t> Test”), serán considerados como </a:t>
            </a:r>
            <a:r>
              <a:rPr lang="es-PR" sz="2000" b="1"/>
              <a:t>estudiantes participantes del programa AE </a:t>
            </a:r>
            <a:r>
              <a:rPr lang="es-PR" sz="2000"/>
              <a:t>(Título III). </a:t>
            </a:r>
            <a:endParaRPr lang="en-US"/>
          </a:p>
          <a:p>
            <a:pPr lvl="1"/>
            <a:r>
              <a:rPr lang="es-PR" sz="2000"/>
              <a:t>El “</a:t>
            </a:r>
            <a:r>
              <a:rPr lang="es-PR" sz="2000" err="1"/>
              <a:t>Screener</a:t>
            </a:r>
            <a:r>
              <a:rPr lang="es-PR" sz="2000"/>
              <a:t> Test” es el único criterio que se utiliza para identificar la matrícula participantes del Programa. </a:t>
            </a:r>
          </a:p>
          <a:p>
            <a:pPr lvl="1"/>
            <a:r>
              <a:rPr lang="es-PR" sz="2000"/>
              <a:t>Los resultados de la </a:t>
            </a:r>
            <a:r>
              <a:rPr lang="es-PR" sz="2000" b="1"/>
              <a:t>prueba de determinación de legibilidad  </a:t>
            </a:r>
            <a:r>
              <a:rPr lang="es-PR" sz="2000"/>
              <a:t>permiten: </a:t>
            </a:r>
          </a:p>
          <a:p>
            <a:pPr lvl="2"/>
            <a:r>
              <a:rPr lang="es-PR" sz="2000"/>
              <a:t>Identificar el nivel de aprovechamiento lingüístico en los cuatro dominios: escuchar, hablar, leer y escribir.</a:t>
            </a:r>
          </a:p>
          <a:p>
            <a:pPr lvl="2"/>
            <a:r>
              <a:rPr lang="es-PR" sz="2000"/>
              <a:t>Ubicar al estudiante de acuerdo con su nivel de ejecución.</a:t>
            </a:r>
          </a:p>
          <a:p>
            <a:pPr lvl="2"/>
            <a:r>
              <a:rPr lang="es-PR" sz="2000"/>
              <a:t>Establecer el servicio y la ayuda que se ofrecerá al estudiante de forma directa e indirecta.  </a:t>
            </a:r>
          </a:p>
          <a:p>
            <a:pPr lvl="1" algn="just"/>
            <a:endParaRPr lang="es-PR" sz="2000"/>
          </a:p>
        </p:txBody>
      </p:sp>
      <p:pic>
        <p:nvPicPr>
          <p:cNvPr id="20484"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7915" y="1214152"/>
            <a:ext cx="2136064" cy="490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2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27" y="299357"/>
            <a:ext cx="8596668" cy="1320800"/>
          </a:xfrm>
        </p:spPr>
        <p:txBody>
          <a:bodyPr/>
          <a:lstStyle/>
          <a:p>
            <a:r>
              <a:rPr lang="es-PR"/>
              <a:t>Proceso para identificar a los Aprendices de Español </a:t>
            </a:r>
          </a:p>
        </p:txBody>
      </p:sp>
      <p:sp>
        <p:nvSpPr>
          <p:cNvPr id="3" name="Content Placeholder 2"/>
          <p:cNvSpPr>
            <a:spLocks noGrp="1"/>
          </p:cNvSpPr>
          <p:nvPr>
            <p:ph idx="1"/>
          </p:nvPr>
        </p:nvSpPr>
        <p:spPr>
          <a:xfrm>
            <a:off x="612019" y="1538243"/>
            <a:ext cx="7360129" cy="4895214"/>
          </a:xfrm>
        </p:spPr>
        <p:txBody>
          <a:bodyPr>
            <a:normAutofit/>
          </a:bodyPr>
          <a:lstStyle/>
          <a:p>
            <a:pPr algn="just"/>
            <a:r>
              <a:rPr lang="es-PR" sz="2200"/>
              <a:t>Los resultados de la prueba se entregarán en la escuela. </a:t>
            </a:r>
          </a:p>
          <a:p>
            <a:pPr lvl="1" algn="just"/>
            <a:r>
              <a:rPr lang="es-PR" sz="2200"/>
              <a:t>Por lo regular, se envían al correo electrónico del director. </a:t>
            </a:r>
          </a:p>
          <a:p>
            <a:pPr algn="just"/>
            <a:r>
              <a:rPr lang="es-PR" sz="2200"/>
              <a:t>El director escolar notificará los resultados a los padres, madres o encargados en un término que </a:t>
            </a:r>
            <a:r>
              <a:rPr lang="es-PR" sz="2200" b="1"/>
              <a:t>no exceda los 30 días laborables</a:t>
            </a:r>
            <a:r>
              <a:rPr lang="es-PR" sz="2200"/>
              <a:t>. </a:t>
            </a:r>
          </a:p>
          <a:p>
            <a:pPr lvl="1" algn="just"/>
            <a:r>
              <a:rPr lang="es-PR" sz="2200"/>
              <a:t>Esta información de le brindará a todos los padres de los estudiantes candidatos sin importar que hayan obtenido un Proficiente o No Proficiente en la prueba. </a:t>
            </a:r>
          </a:p>
          <a:p>
            <a:endParaRPr lang="es-PR" sz="200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3567">
            <a:off x="8377700" y="1838325"/>
            <a:ext cx="3147550" cy="3724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217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27" y="299357"/>
            <a:ext cx="8596668" cy="1320800"/>
          </a:xfrm>
        </p:spPr>
        <p:txBody>
          <a:bodyPr/>
          <a:lstStyle/>
          <a:p>
            <a:r>
              <a:rPr lang="es-PR"/>
              <a:t>Proceso para identificar a los Aprendices de Español </a:t>
            </a:r>
          </a:p>
        </p:txBody>
      </p:sp>
      <p:sp>
        <p:nvSpPr>
          <p:cNvPr id="3" name="Content Placeholder 2"/>
          <p:cNvSpPr>
            <a:spLocks noGrp="1"/>
          </p:cNvSpPr>
          <p:nvPr>
            <p:ph idx="1"/>
          </p:nvPr>
        </p:nvSpPr>
        <p:spPr>
          <a:xfrm>
            <a:off x="612019" y="1538243"/>
            <a:ext cx="7446131" cy="4895214"/>
          </a:xfrm>
        </p:spPr>
        <p:txBody>
          <a:bodyPr>
            <a:normAutofit/>
          </a:bodyPr>
          <a:lstStyle/>
          <a:p>
            <a:pPr algn="just"/>
            <a:r>
              <a:rPr lang="es-PR" sz="2200"/>
              <a:t>Si el resultado indica que el estudiante es </a:t>
            </a:r>
            <a:r>
              <a:rPr lang="es-PR" sz="2200" b="1"/>
              <a:t>No proficiente</a:t>
            </a:r>
            <a:r>
              <a:rPr lang="es-PR" sz="2200"/>
              <a:t>, el director convocará al Comité de Revisión del Lenguaje (</a:t>
            </a:r>
            <a:r>
              <a:rPr lang="es-PR" sz="2200" err="1"/>
              <a:t>CoReL</a:t>
            </a:r>
            <a:r>
              <a:rPr lang="es-PR" sz="2200"/>
              <a:t>)  para: 	</a:t>
            </a:r>
          </a:p>
          <a:p>
            <a:pPr lvl="1" algn="just"/>
            <a:r>
              <a:rPr lang="es-PR" sz="2200"/>
              <a:t>Informar los resultados de la prueba </a:t>
            </a:r>
          </a:p>
          <a:p>
            <a:pPr lvl="1" algn="just"/>
            <a:r>
              <a:rPr lang="es-PR" sz="2200"/>
              <a:t>Darle oportunidad al padre de aceptar o rechazar los servicios .</a:t>
            </a:r>
          </a:p>
          <a:p>
            <a:pPr lvl="1" algn="just"/>
            <a:r>
              <a:rPr lang="es-PR" sz="2200"/>
              <a:t>Desarrollar el </a:t>
            </a:r>
            <a:r>
              <a:rPr lang="es-PR" sz="2200" b="1"/>
              <a:t>Plan multidisciplinario de desarrollo lingüístico individualizado</a:t>
            </a:r>
            <a:r>
              <a:rPr lang="es-PR" sz="2200"/>
              <a:t>. </a:t>
            </a:r>
          </a:p>
          <a:p>
            <a:pPr lvl="1" algn="just"/>
            <a:endParaRPr lang="es-PR" sz="2000"/>
          </a:p>
          <a:p>
            <a:endParaRPr lang="es-PR"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4437">
            <a:off x="8427019" y="1891143"/>
            <a:ext cx="3283397" cy="3746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240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¿Quiénes componen el comité COREL? </a:t>
            </a:r>
          </a:p>
        </p:txBody>
      </p:sp>
      <p:sp>
        <p:nvSpPr>
          <p:cNvPr id="3" name="Content Placeholder 2"/>
          <p:cNvSpPr>
            <a:spLocks noGrp="1"/>
          </p:cNvSpPr>
          <p:nvPr>
            <p:ph idx="1"/>
          </p:nvPr>
        </p:nvSpPr>
        <p:spPr>
          <a:xfrm>
            <a:off x="1110342" y="1834017"/>
            <a:ext cx="8163659" cy="3880773"/>
          </a:xfrm>
        </p:spPr>
        <p:txBody>
          <a:bodyPr>
            <a:normAutofit/>
          </a:bodyPr>
          <a:lstStyle/>
          <a:p>
            <a:r>
              <a:rPr lang="es-PR" sz="2200"/>
              <a:t>Director Escolar </a:t>
            </a:r>
          </a:p>
          <a:p>
            <a:r>
              <a:rPr lang="es-PR" sz="2200"/>
              <a:t>Facilitador Docente (Español, Matemáticas, Ciencias, Educación Especial)</a:t>
            </a:r>
          </a:p>
          <a:p>
            <a:r>
              <a:rPr lang="es-PR" sz="2200"/>
              <a:t>Maestro de que le imparta el curso de español </a:t>
            </a:r>
          </a:p>
          <a:p>
            <a:r>
              <a:rPr lang="es-PR" sz="2200"/>
              <a:t>Consejero Escolar o Trabajador Social </a:t>
            </a:r>
          </a:p>
          <a:p>
            <a:r>
              <a:rPr lang="es-PR" sz="2200"/>
              <a:t>Maestro Bibliotecario </a:t>
            </a:r>
          </a:p>
          <a:p>
            <a:r>
              <a:rPr lang="es-PR" sz="2200"/>
              <a:t>Padre, madre o encargado del estudiante </a:t>
            </a:r>
          </a:p>
        </p:txBody>
      </p:sp>
      <p:pic>
        <p:nvPicPr>
          <p:cNvPr id="3076"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6273" y="310162"/>
            <a:ext cx="1841836" cy="3537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niños multicultur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360" y="3126812"/>
            <a:ext cx="1824650" cy="344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7586"/>
            <a:ext cx="8596668" cy="1208314"/>
          </a:xfrm>
        </p:spPr>
        <p:txBody>
          <a:bodyPr>
            <a:normAutofit/>
          </a:bodyPr>
          <a:lstStyle/>
          <a:p>
            <a:r>
              <a:rPr lang="es-PR"/>
              <a:t>¿Cuáles son las responsabilidades del comité COREL? </a:t>
            </a:r>
          </a:p>
        </p:txBody>
      </p:sp>
      <p:sp>
        <p:nvSpPr>
          <p:cNvPr id="3" name="Content Placeholder 2"/>
          <p:cNvSpPr>
            <a:spLocks noGrp="1"/>
          </p:cNvSpPr>
          <p:nvPr>
            <p:ph idx="1"/>
          </p:nvPr>
        </p:nvSpPr>
        <p:spPr>
          <a:xfrm>
            <a:off x="677334" y="1588655"/>
            <a:ext cx="9280950" cy="4950691"/>
          </a:xfrm>
        </p:spPr>
        <p:txBody>
          <a:bodyPr vert="horz" lIns="91440" tIns="45720" rIns="91440" bIns="45720" rtlCol="0" anchor="t">
            <a:noAutofit/>
          </a:bodyPr>
          <a:lstStyle/>
          <a:p>
            <a:pPr marL="342900" lvl="1" indent="-342900" algn="just"/>
            <a:r>
              <a:rPr lang="es-PR" sz="2000"/>
              <a:t>Desarrollar el </a:t>
            </a:r>
            <a:r>
              <a:rPr lang="es-PR" sz="2000" b="1"/>
              <a:t>Plan multidisciplinario de desarrollo lingüístico individualizado </a:t>
            </a:r>
            <a:r>
              <a:rPr lang="es-PR" sz="2000"/>
              <a:t>que tiene la duración de </a:t>
            </a:r>
            <a:r>
              <a:rPr lang="es-PR" sz="2000" b="1"/>
              <a:t>un año</a:t>
            </a:r>
            <a:r>
              <a:rPr lang="es-PR" sz="2000"/>
              <a:t>. </a:t>
            </a:r>
          </a:p>
          <a:p>
            <a:pPr marL="742950" lvl="2" indent="-342900" algn="just"/>
            <a:r>
              <a:rPr lang="es-PR" sz="2000"/>
              <a:t>El mismo debe incluir el objetivo, las estrategias educativas que se utilizaran, los acomodos (para las clases y para las pruebas estandarizadas) y las forma e de evaluación, entre otros. </a:t>
            </a:r>
          </a:p>
          <a:p>
            <a:pPr marL="342900" lvl="1" indent="-342900" algn="just"/>
            <a:r>
              <a:rPr lang="es-PR" sz="2000"/>
              <a:t>Dar seguimiento a la ejecución progresiva del estudiante participante AE en todas las áreas académicas por medio del informe de progreso académico de las 10, 20, 30  y 40 semanas. </a:t>
            </a:r>
          </a:p>
          <a:p>
            <a:pPr marL="742950" lvl="2" indent="-342900" algn="just"/>
            <a:r>
              <a:rPr lang="es-PR" sz="2000"/>
              <a:t>Si el estudiante está en un grado en los que se administran las META-PR, los resultados deben forma parte del monitoreo al progreso académico. </a:t>
            </a:r>
          </a:p>
          <a:p>
            <a:pPr marL="342900" lvl="1" indent="-342900" algn="just"/>
            <a:r>
              <a:rPr lang="es-PR" sz="2000"/>
              <a:t>Debe reunirse por lo menos dos veces por año para monitorear el progreso del estudiante participante AE. </a:t>
            </a:r>
          </a:p>
          <a:p>
            <a:pPr marL="342900" lvl="1" indent="-342900" algn="just"/>
            <a:r>
              <a:rPr lang="es-PR" sz="2000"/>
              <a:t>Revisar y actualizar el Plan multidisciplinario de desarrollo lingüístico individualizado cada año. </a:t>
            </a:r>
          </a:p>
          <a:p>
            <a:pPr marL="342900" lvl="1" indent="-342900" algn="just"/>
            <a:endParaRPr lang="es-PR" sz="2000"/>
          </a:p>
          <a:p>
            <a:endParaRPr lang="es-PR" sz="2000"/>
          </a:p>
        </p:txBody>
      </p:sp>
      <p:pic>
        <p:nvPicPr>
          <p:cNvPr id="21510" name="Picture 6"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1535" y="1485900"/>
            <a:ext cx="1994718" cy="432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9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Servicio dual</a:t>
            </a:r>
          </a:p>
        </p:txBody>
      </p:sp>
      <p:sp>
        <p:nvSpPr>
          <p:cNvPr id="3" name="Content Placeholder 2"/>
          <p:cNvSpPr>
            <a:spLocks noGrp="1"/>
          </p:cNvSpPr>
          <p:nvPr>
            <p:ph idx="1"/>
          </p:nvPr>
        </p:nvSpPr>
        <p:spPr>
          <a:xfrm>
            <a:off x="677334" y="1505527"/>
            <a:ext cx="8596668" cy="4637435"/>
          </a:xfrm>
        </p:spPr>
        <p:txBody>
          <a:bodyPr>
            <a:normAutofit/>
          </a:bodyPr>
          <a:lstStyle/>
          <a:p>
            <a:pPr algn="just"/>
            <a:r>
              <a:rPr lang="es-PR" sz="2000"/>
              <a:t>El servicio dual es cuando un estudiante pertenece a dos subgrupos y recibe servicios bajo los dos programas.  </a:t>
            </a:r>
          </a:p>
          <a:p>
            <a:pPr lvl="1" algn="just"/>
            <a:r>
              <a:rPr lang="es-PR" sz="2000"/>
              <a:t>Ejemplo: Un estudiante AE que también pertenece al Programa de Educación Especial. </a:t>
            </a:r>
          </a:p>
          <a:p>
            <a:pPr algn="just"/>
            <a:r>
              <a:rPr lang="es-PR" sz="2000"/>
              <a:t>Cuando un estudiante cualifique para ambos programas, se tiene que coordinar e incluir el Plan Estudiantil para el Desarrollo de la Lengua de los AE y en el plan del otro programa, para que se brinden ambos servicios. </a:t>
            </a:r>
          </a:p>
          <a:p>
            <a:pPr lvl="1" algn="just"/>
            <a:r>
              <a:rPr lang="es-PR" sz="2000"/>
              <a:t>Es decir, un servicio no inhibe al otro. </a:t>
            </a:r>
          </a:p>
          <a:p>
            <a:pPr algn="just"/>
            <a:r>
              <a:rPr lang="es-PR" sz="2000"/>
              <a:t>La escuela es responsable de que los estudiantes candidatos o participantes AE que reciben servicios de educación especial o bajo la Sección 504 o dotados, tengan sus respectivos acomodas al momento de tomar las pruebas. </a:t>
            </a:r>
          </a:p>
        </p:txBody>
      </p:sp>
      <p:pic>
        <p:nvPicPr>
          <p:cNvPr id="4"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8561" y="958424"/>
            <a:ext cx="2401034" cy="490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6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Los acomodos </a:t>
            </a:r>
          </a:p>
        </p:txBody>
      </p:sp>
      <p:sp>
        <p:nvSpPr>
          <p:cNvPr id="3" name="Content Placeholder 2"/>
          <p:cNvSpPr>
            <a:spLocks noGrp="1"/>
          </p:cNvSpPr>
          <p:nvPr>
            <p:ph idx="1"/>
          </p:nvPr>
        </p:nvSpPr>
        <p:spPr>
          <a:xfrm>
            <a:off x="677334" y="1493135"/>
            <a:ext cx="7205025" cy="5046562"/>
          </a:xfrm>
        </p:spPr>
        <p:txBody>
          <a:bodyPr vert="horz" lIns="91440" tIns="45720" rIns="91440" bIns="45720" rtlCol="0" anchor="t">
            <a:normAutofit/>
          </a:bodyPr>
          <a:lstStyle/>
          <a:p>
            <a:pPr algn="just"/>
            <a:r>
              <a:rPr lang="es-PR" sz="2200"/>
              <a:t>Los acomodos son prácticas y procedimientos que proporcionan acceso equitativo al contenido curricular del grado que tienen la intención de reducir o eliminar los efectos de la dificultad en el dominio del español.</a:t>
            </a:r>
          </a:p>
          <a:p>
            <a:pPr lvl="1" algn="just"/>
            <a:r>
              <a:rPr lang="es-PR" sz="2200"/>
              <a:t>Un acomodo no reduce las expectativas de aprendizaje ni</a:t>
            </a:r>
            <a:r>
              <a:rPr lang="es-PR" sz="2200" i="1"/>
              <a:t> </a:t>
            </a:r>
            <a:r>
              <a:rPr lang="es-PR" sz="2200"/>
              <a:t>cambia el contenido de una actividad, lección o prueba. </a:t>
            </a:r>
          </a:p>
          <a:p>
            <a:pPr algn="just"/>
            <a:r>
              <a:rPr lang="es-PR" sz="2200"/>
              <a:t>El uso de acomodos para los participantes AE  durante el proceso de enseñanza y aprendizaje y durante la administración de las pruebas les ayuda a demostrar sus conocimientos al reducir los efectos de la confusión lingüística.    </a:t>
            </a:r>
          </a:p>
        </p:txBody>
      </p:sp>
      <p:pic>
        <p:nvPicPr>
          <p:cNvPr id="22530"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454" y="1678328"/>
            <a:ext cx="4099546" cy="430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7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Objetivos </a:t>
            </a:r>
          </a:p>
        </p:txBody>
      </p:sp>
      <p:sp>
        <p:nvSpPr>
          <p:cNvPr id="3" name="Content Placeholder 2"/>
          <p:cNvSpPr>
            <a:spLocks noGrp="1"/>
          </p:cNvSpPr>
          <p:nvPr>
            <p:ph idx="1"/>
          </p:nvPr>
        </p:nvSpPr>
        <p:spPr>
          <a:xfrm>
            <a:off x="1001425" y="1849492"/>
            <a:ext cx="6846210" cy="4432481"/>
          </a:xfrm>
        </p:spPr>
        <p:txBody>
          <a:bodyPr>
            <a:normAutofit/>
          </a:bodyPr>
          <a:lstStyle/>
          <a:p>
            <a:pPr algn="just"/>
            <a:r>
              <a:rPr lang="es-ES_tradnl" sz="2200"/>
              <a:t>Presentar el contenido de la Carta Circular 25-2016-2017 Política Pública para la Enseñanza de los Aprendices de Español como Segundo Idioma e Inmigrantes en las escuelas públicas de Puerto Rico.</a:t>
            </a:r>
          </a:p>
          <a:p>
            <a:pPr algn="just"/>
            <a:r>
              <a:rPr lang="es-ES_tradnl" sz="2200"/>
              <a:t>Distinguir entre candidatos y participantes del </a:t>
            </a:r>
            <a:r>
              <a:rPr lang="es-ES_tradnl" sz="2200" i="1"/>
              <a:t>Programa para Aprendices de Español como Segundo Idioma e Inmigrantes.  </a:t>
            </a:r>
          </a:p>
          <a:p>
            <a:pPr algn="just"/>
            <a:endParaRPr lang="es-ES_tradnl" sz="2200" i="1"/>
          </a:p>
        </p:txBody>
      </p:sp>
      <p:pic>
        <p:nvPicPr>
          <p:cNvPr id="7174" name="Picture 6"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3745" y="803563"/>
            <a:ext cx="3597231" cy="557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3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Tipos de acomodos</a:t>
            </a:r>
          </a:p>
        </p:txBody>
      </p:sp>
      <p:sp>
        <p:nvSpPr>
          <p:cNvPr id="3" name="Content Placeholder 2"/>
          <p:cNvSpPr>
            <a:spLocks noGrp="1"/>
          </p:cNvSpPr>
          <p:nvPr>
            <p:ph idx="1"/>
          </p:nvPr>
        </p:nvSpPr>
        <p:spPr>
          <a:xfrm>
            <a:off x="677334" y="1928361"/>
            <a:ext cx="5505752" cy="3880773"/>
          </a:xfrm>
        </p:spPr>
        <p:txBody>
          <a:bodyPr>
            <a:normAutofit/>
          </a:bodyPr>
          <a:lstStyle/>
          <a:p>
            <a:pPr algn="just"/>
            <a:r>
              <a:rPr lang="es-PR" sz="2000"/>
              <a:t>Según el </a:t>
            </a:r>
            <a:r>
              <a:rPr lang="es-PR" sz="2000" i="1"/>
              <a:t>Manual de acomodos para aprendices de español como segundo idioma e inmigrantes  </a:t>
            </a:r>
            <a:r>
              <a:rPr lang="es-PR" sz="2000"/>
              <a:t>existen tres tipos de acomodos:</a:t>
            </a:r>
          </a:p>
          <a:p>
            <a:pPr lvl="1" algn="just"/>
            <a:r>
              <a:rPr lang="es-PR" sz="2000"/>
              <a:t>Acomodos generales 	</a:t>
            </a:r>
          </a:p>
          <a:p>
            <a:pPr lvl="1" algn="just"/>
            <a:r>
              <a:rPr lang="es-PR" sz="2000"/>
              <a:t>Acomodos instruccionales </a:t>
            </a:r>
          </a:p>
          <a:p>
            <a:pPr lvl="1" algn="just"/>
            <a:r>
              <a:rPr lang="es-PR" sz="2000"/>
              <a:t>Acomodos para la evaluación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213" y="565149"/>
            <a:ext cx="4539779" cy="583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descr="Resultado de imagen para niños multicultur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238" y="4970857"/>
            <a:ext cx="3809080" cy="167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Acomodos durante la prueba estandarizada (META-PR) 	</a:t>
            </a:r>
          </a:p>
        </p:txBody>
      </p:sp>
      <p:sp>
        <p:nvSpPr>
          <p:cNvPr id="3" name="Content Placeholder 2"/>
          <p:cNvSpPr>
            <a:spLocks noGrp="1"/>
          </p:cNvSpPr>
          <p:nvPr>
            <p:ph idx="1"/>
          </p:nvPr>
        </p:nvSpPr>
        <p:spPr>
          <a:xfrm>
            <a:off x="677334" y="2149014"/>
            <a:ext cx="9161147" cy="3978954"/>
          </a:xfrm>
        </p:spPr>
        <p:txBody>
          <a:bodyPr>
            <a:noAutofit/>
          </a:bodyPr>
          <a:lstStyle/>
          <a:p>
            <a:r>
              <a:rPr lang="es-PR" sz="2200"/>
              <a:t>Uso de espacios para prueba que no sean salones de clases regulares </a:t>
            </a:r>
          </a:p>
          <a:p>
            <a:r>
              <a:rPr lang="es-PR" sz="2200"/>
              <a:t>Ubicar al estudiante AE con un grupo pequeño durante la prueba. 	</a:t>
            </a:r>
          </a:p>
          <a:p>
            <a:r>
              <a:rPr lang="es-PR" sz="2200"/>
              <a:t>Hacer pausas frecuentes durante la prueba. 	</a:t>
            </a:r>
          </a:p>
          <a:p>
            <a:r>
              <a:rPr lang="es-PR" sz="2200"/>
              <a:t>Preparar las instrucciones generales de la prueba en la lengua nativa* del estudiante (*por la compañía administradora de la prueba) 	</a:t>
            </a:r>
          </a:p>
          <a:p>
            <a:r>
              <a:rPr lang="es-PR" sz="2200"/>
              <a:t>Tener disponible un lector de instrucciones en la lengua nativa del estudiante. </a:t>
            </a:r>
          </a:p>
          <a:p>
            <a:r>
              <a:rPr lang="es-PR" sz="2200"/>
              <a:t>Conseguir un lector para la totalidad de la prueba. 	</a:t>
            </a:r>
          </a:p>
          <a:p>
            <a:r>
              <a:rPr lang="es-PR" sz="2200"/>
              <a:t>Tiempo extendido </a:t>
            </a:r>
          </a:p>
        </p:txBody>
      </p:sp>
      <p:pic>
        <p:nvPicPr>
          <p:cNvPr id="24580"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8481" y="983847"/>
            <a:ext cx="2047879" cy="541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3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s-PR"/>
              <a:t>La participación de estudiantes AE e Inmigrantes en pruebas estandarizadas </a:t>
            </a:r>
          </a:p>
        </p:txBody>
      </p:sp>
      <p:sp>
        <p:nvSpPr>
          <p:cNvPr id="3" name="Content Placeholder 2"/>
          <p:cNvSpPr>
            <a:spLocks noGrp="1"/>
          </p:cNvSpPr>
          <p:nvPr>
            <p:ph idx="1"/>
          </p:nvPr>
        </p:nvSpPr>
        <p:spPr>
          <a:xfrm>
            <a:off x="677334" y="2160589"/>
            <a:ext cx="7772185" cy="3880773"/>
          </a:xfrm>
        </p:spPr>
        <p:txBody>
          <a:bodyPr>
            <a:normAutofit/>
          </a:bodyPr>
          <a:lstStyle/>
          <a:p>
            <a:pPr algn="just"/>
            <a:r>
              <a:rPr lang="es-PR" sz="2200"/>
              <a:t>Todos los estudiante AE e Inmigrantes,  incluso aquellos con menos de doce meses de haberse matriculado en nuestro sistema educativo, participarán de la totalidad de las pruebas estandarizadas, al  igual que el resto de los estudiantes del sistema. </a:t>
            </a:r>
          </a:p>
          <a:p>
            <a:pPr algn="just"/>
            <a:r>
              <a:rPr lang="es-PR" sz="2200"/>
              <a:t>Los estudiantes participantes AE e Inmigrantes son un subgrupo y como tal recibirán en le procesos de administración de las pruebas los acomodos necesarios según establecidos en su Plan de Desarrollo del Lenguaje. </a:t>
            </a:r>
          </a:p>
        </p:txBody>
      </p:sp>
      <p:pic>
        <p:nvPicPr>
          <p:cNvPr id="25602"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792" y="3456403"/>
            <a:ext cx="2335624" cy="322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4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88217" y="395276"/>
            <a:ext cx="3500004" cy="29273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s-PR"/>
              <a:t>La prueba de progreso (“</a:t>
            </a:r>
            <a:r>
              <a:rPr lang="es-PR" err="1"/>
              <a:t>Annual</a:t>
            </a:r>
            <a:r>
              <a:rPr lang="es-PR"/>
              <a:t> Test”)</a:t>
            </a:r>
          </a:p>
        </p:txBody>
      </p:sp>
      <p:sp>
        <p:nvSpPr>
          <p:cNvPr id="3" name="Content Placeholder 2"/>
          <p:cNvSpPr>
            <a:spLocks noGrp="1"/>
          </p:cNvSpPr>
          <p:nvPr>
            <p:ph idx="1"/>
          </p:nvPr>
        </p:nvSpPr>
        <p:spPr>
          <a:xfrm>
            <a:off x="677334" y="1747157"/>
            <a:ext cx="7441430" cy="4294205"/>
          </a:xfrm>
        </p:spPr>
        <p:txBody>
          <a:bodyPr>
            <a:normAutofit/>
          </a:bodyPr>
          <a:lstStyle/>
          <a:p>
            <a:pPr algn="just"/>
            <a:r>
              <a:rPr lang="es-PR" sz="2200"/>
              <a:t>Cada estudiante participante AE tomará una prueba de aprovechamiento lingüístico durante el segundo semestre escolar para medir su progreso en el idioma español. </a:t>
            </a:r>
          </a:p>
          <a:p>
            <a:pPr algn="just"/>
            <a:r>
              <a:rPr lang="es-PR" sz="2200"/>
              <a:t>Esta prueba se administrará durante </a:t>
            </a:r>
            <a:r>
              <a:rPr lang="es-PR" sz="2200" b="1"/>
              <a:t>el mes de febrero </a:t>
            </a:r>
            <a:r>
              <a:rPr lang="es-PR" sz="2200"/>
              <a:t>de cada año escolar, solamente a los estudiantes que </a:t>
            </a:r>
            <a:r>
              <a:rPr lang="es-PR" sz="2200" b="1"/>
              <a:t>tienen seis meses o más </a:t>
            </a:r>
            <a:r>
              <a:rPr lang="es-PR" sz="2200"/>
              <a:t>en el Programa. </a:t>
            </a:r>
          </a:p>
          <a:p>
            <a:pPr algn="just"/>
            <a:r>
              <a:rPr lang="es-PR" sz="2200"/>
              <a:t>A base de estos resultados se hace la  </a:t>
            </a:r>
            <a:r>
              <a:rPr lang="es-PR" sz="2200" b="1"/>
              <a:t>Notificación a padres de  AE sobre los estudiantes que no lograron objetivos académicos anuales medibles. </a:t>
            </a:r>
            <a:r>
              <a:rPr lang="en-US" sz="2200"/>
              <a:t> </a:t>
            </a:r>
            <a:endParaRPr lang="es-PR" sz="2200"/>
          </a:p>
        </p:txBody>
      </p:sp>
      <p:pic>
        <p:nvPicPr>
          <p:cNvPr id="4" name="Picture 3"/>
          <p:cNvPicPr>
            <a:picLocks noChangeAspect="1"/>
          </p:cNvPicPr>
          <p:nvPr/>
        </p:nvPicPr>
        <p:blipFill>
          <a:blip r:embed="rId3"/>
          <a:stretch>
            <a:fillRect/>
          </a:stretch>
        </p:blipFill>
        <p:spPr>
          <a:xfrm>
            <a:off x="9274002" y="3536959"/>
            <a:ext cx="2325572" cy="3034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672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Interpretación de los resultados</a:t>
            </a:r>
          </a:p>
        </p:txBody>
      </p:sp>
      <p:sp>
        <p:nvSpPr>
          <p:cNvPr id="3" name="Content Placeholder 2"/>
          <p:cNvSpPr>
            <a:spLocks noGrp="1"/>
          </p:cNvSpPr>
          <p:nvPr>
            <p:ph idx="1"/>
          </p:nvPr>
        </p:nvSpPr>
        <p:spPr>
          <a:xfrm>
            <a:off x="677334" y="2160589"/>
            <a:ext cx="5945139" cy="3787629"/>
          </a:xfrm>
        </p:spPr>
        <p:txBody>
          <a:bodyPr>
            <a:normAutofit/>
          </a:bodyPr>
          <a:lstStyle/>
          <a:p>
            <a:pPr algn="just"/>
            <a:r>
              <a:rPr lang="es-PR" sz="2000"/>
              <a:t>La Guía de interpretación de resultados de las pruebas LAS Links se diseñó con el propósito de proveer a las escuelas información básica y necesaria sobre los resultados de las pruebas. </a:t>
            </a:r>
          </a:p>
          <a:p>
            <a:pPr algn="just"/>
            <a:r>
              <a:rPr lang="es-PR" sz="2000"/>
              <a:t>Presenta además, ejemplos de los reportes que recibirán en las escuelas.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813" y="1362075"/>
            <a:ext cx="3881611"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18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12" y="389681"/>
            <a:ext cx="8596668" cy="1320800"/>
          </a:xfrm>
        </p:spPr>
        <p:txBody>
          <a:bodyPr/>
          <a:lstStyle/>
          <a:p>
            <a:r>
              <a:rPr lang="es-PR"/>
              <a:t>¿Qué es un participante AE a largo plazo? </a:t>
            </a:r>
          </a:p>
        </p:txBody>
      </p:sp>
      <p:sp>
        <p:nvSpPr>
          <p:cNvPr id="3" name="Content Placeholder 2"/>
          <p:cNvSpPr>
            <a:spLocks noGrp="1"/>
          </p:cNvSpPr>
          <p:nvPr>
            <p:ph idx="1"/>
          </p:nvPr>
        </p:nvSpPr>
        <p:spPr>
          <a:xfrm>
            <a:off x="550012" y="1284429"/>
            <a:ext cx="8964378" cy="5324716"/>
          </a:xfrm>
        </p:spPr>
        <p:txBody>
          <a:bodyPr vert="horz" lIns="91440" tIns="45720" rIns="91440" bIns="45720" rtlCol="0" anchor="t">
            <a:noAutofit/>
          </a:bodyPr>
          <a:lstStyle/>
          <a:p>
            <a:pPr algn="just"/>
            <a:r>
              <a:rPr lang="es-PR" sz="2000"/>
              <a:t>Es el estudiante AE que no ha alcanzado el dominio del idioma español después de cinco años de pertenecer al Programa AEI. </a:t>
            </a:r>
          </a:p>
          <a:p>
            <a:pPr algn="just"/>
            <a:r>
              <a:rPr lang="es-PR" sz="2000"/>
              <a:t>Los participantes AE a largo plazo está enfrentando barreras significativas para alcanzar el dominio del idioma español. </a:t>
            </a:r>
          </a:p>
          <a:p>
            <a:pPr algn="just"/>
            <a:r>
              <a:rPr lang="es-PR" sz="2000"/>
              <a:t>Por lo tanto, las escuelas y los distritos escolares deben centrarse en proporcionar apoyo adicional a estos estudiantes identificados a través del Programa AEI de la siguiente manera: </a:t>
            </a:r>
          </a:p>
          <a:p>
            <a:pPr lvl="1" algn="just"/>
            <a:r>
              <a:rPr lang="es-PR" sz="2000"/>
              <a:t>Proveerles ayuda individualizada para el aprendizaje del español como asignatura </a:t>
            </a:r>
          </a:p>
          <a:p>
            <a:pPr lvl="1" algn="just"/>
            <a:r>
              <a:rPr lang="es-PR" sz="2000"/>
              <a:t>Apoyo en el desarrollo de habilidades sociales y emocionales, que puedan afectar el tiempo que tardan en alcanzar el dominio de la lengua española mediante la creación de entorno de aprendizaje seguros para que puedan expresar emociones y resolver problemas, con énfasis en la comunicación y las relaciones interpersonales.</a:t>
            </a:r>
          </a:p>
        </p:txBody>
      </p:sp>
      <p:pic>
        <p:nvPicPr>
          <p:cNvPr id="29700"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4389" y="1860952"/>
            <a:ext cx="2556049" cy="406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1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1000"/>
            <a:ext cx="8596668" cy="1320800"/>
          </a:xfrm>
        </p:spPr>
        <p:txBody>
          <a:bodyPr>
            <a:normAutofit/>
          </a:bodyPr>
          <a:lstStyle/>
          <a:p>
            <a:r>
              <a:rPr lang="es-PR"/>
              <a:t>¿Cuándo un estudiante participante  del Programa AEI se convierte en egresado? </a:t>
            </a:r>
          </a:p>
        </p:txBody>
      </p:sp>
      <p:sp>
        <p:nvSpPr>
          <p:cNvPr id="3" name="Content Placeholder 2"/>
          <p:cNvSpPr>
            <a:spLocks noGrp="1"/>
          </p:cNvSpPr>
          <p:nvPr>
            <p:ph idx="1"/>
          </p:nvPr>
        </p:nvSpPr>
        <p:spPr>
          <a:xfrm>
            <a:off x="677334" y="1812471"/>
            <a:ext cx="8596668" cy="4555672"/>
          </a:xfrm>
        </p:spPr>
        <p:txBody>
          <a:bodyPr>
            <a:normAutofit/>
          </a:bodyPr>
          <a:lstStyle/>
          <a:p>
            <a:pPr algn="just"/>
            <a:r>
              <a:rPr lang="es-PR" sz="2200"/>
              <a:t>Un estudiante participante AE se convierte en egresado del Programa AEI cuando demuestran aprovechamiento académico (nivel proficiente) en la prueba para medir el progreso lingüístico (“</a:t>
            </a:r>
            <a:r>
              <a:rPr lang="es-PR" sz="2200" err="1"/>
              <a:t>Annual</a:t>
            </a:r>
            <a:r>
              <a:rPr lang="es-PR" sz="2200"/>
              <a:t> Test”). </a:t>
            </a:r>
          </a:p>
          <a:p>
            <a:pPr algn="just"/>
            <a:r>
              <a:rPr lang="es-PR" sz="2200"/>
              <a:t>Esta determinación es responsabilidad del subgerente de operaciones del Programa de AEI (Título III) y es su responsabilidad informar a los distritos y a las escuelas. </a:t>
            </a:r>
          </a:p>
          <a:p>
            <a:pPr lvl="1" algn="just"/>
            <a:r>
              <a:rPr lang="es-PR" sz="2200"/>
              <a:t>Para propósitos de monitoria, si recibe un resultado del “</a:t>
            </a:r>
            <a:r>
              <a:rPr lang="es-PR" sz="2200" err="1"/>
              <a:t>Annual</a:t>
            </a:r>
            <a:r>
              <a:rPr lang="es-PR" sz="2200"/>
              <a:t> Test” que indique proficiente. Vaya al SIE y consulte si en el sistema el estudiante aparece como estudiante AE. </a:t>
            </a:r>
          </a:p>
          <a:p>
            <a:pPr lvl="2" algn="just"/>
            <a:r>
              <a:rPr lang="es-PR" sz="2200"/>
              <a:t>Imprima y documente en el expediente del estudiante. </a:t>
            </a:r>
          </a:p>
          <a:p>
            <a:pPr lvl="1" algn="just"/>
            <a:endParaRPr lang="es-PR" sz="2000"/>
          </a:p>
        </p:txBody>
      </p:sp>
      <p:pic>
        <p:nvPicPr>
          <p:cNvPr id="30722"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8562" y="1701800"/>
            <a:ext cx="2430361" cy="507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6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1000"/>
            <a:ext cx="8596668" cy="1320800"/>
          </a:xfrm>
        </p:spPr>
        <p:txBody>
          <a:bodyPr>
            <a:normAutofit/>
          </a:bodyPr>
          <a:lstStyle/>
          <a:p>
            <a:r>
              <a:rPr lang="es-PR"/>
              <a:t>¿Cuándo un estudiante participantes  del Programa AEI se convierte en egresado? </a:t>
            </a:r>
          </a:p>
        </p:txBody>
      </p:sp>
      <p:sp>
        <p:nvSpPr>
          <p:cNvPr id="3" name="Content Placeholder 2"/>
          <p:cNvSpPr>
            <a:spLocks noGrp="1"/>
          </p:cNvSpPr>
          <p:nvPr>
            <p:ph idx="1"/>
          </p:nvPr>
        </p:nvSpPr>
        <p:spPr>
          <a:xfrm>
            <a:off x="677334" y="1812471"/>
            <a:ext cx="8596668" cy="4555672"/>
          </a:xfrm>
        </p:spPr>
        <p:txBody>
          <a:bodyPr>
            <a:normAutofit/>
          </a:bodyPr>
          <a:lstStyle/>
          <a:p>
            <a:pPr algn="just"/>
            <a:r>
              <a:rPr lang="es-PR" sz="2200"/>
              <a:t>Un estudiante participante inmigrante (que habla español) se convierte en egresado cunado demuestra dominio (informe de progreso académico de A, B, o C) en la distribución de notas e las 40 semanas en las materias de Español, Matemática y Ciencias.  </a:t>
            </a:r>
            <a:endParaRPr lang="es-PR" sz="2000"/>
          </a:p>
        </p:txBody>
      </p:sp>
      <p:pic>
        <p:nvPicPr>
          <p:cNvPr id="2052"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323" y="3526341"/>
            <a:ext cx="3172709" cy="302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5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Monitoreo a estudiantes egresados del programa AEI</a:t>
            </a:r>
          </a:p>
        </p:txBody>
      </p:sp>
      <p:sp>
        <p:nvSpPr>
          <p:cNvPr id="3" name="Content Placeholder 2"/>
          <p:cNvSpPr>
            <a:spLocks noGrp="1"/>
          </p:cNvSpPr>
          <p:nvPr>
            <p:ph idx="1"/>
          </p:nvPr>
        </p:nvSpPr>
        <p:spPr/>
        <p:txBody>
          <a:bodyPr/>
          <a:lstStyle/>
          <a:p>
            <a:r>
              <a:rPr lang="es-PR" sz="2200"/>
              <a:t>Los estudiantes  egresados del Programa AEI recibirán seguimiento durante cuatro años. </a:t>
            </a:r>
          </a:p>
          <a:p>
            <a:pPr lvl="1"/>
            <a:r>
              <a:rPr lang="es-PR" sz="2200"/>
              <a:t>Aprovechamiento académico (todos los participantes)</a:t>
            </a:r>
          </a:p>
          <a:p>
            <a:pPr lvl="2"/>
            <a:r>
              <a:rPr lang="es-PR" sz="2200"/>
              <a:t>Informes de progreso de las 40 semanas en las materias de Español, Matemáticas y Ciencias</a:t>
            </a:r>
          </a:p>
          <a:p>
            <a:pPr lvl="2"/>
            <a:r>
              <a:rPr lang="es-PR" sz="2200"/>
              <a:t>Resultados de pruebas estandarizadas (META-PR, </a:t>
            </a:r>
            <a:r>
              <a:rPr lang="es-PR" sz="2200" err="1"/>
              <a:t>College</a:t>
            </a:r>
            <a:r>
              <a:rPr lang="es-PR" sz="2200"/>
              <a:t> </a:t>
            </a:r>
            <a:r>
              <a:rPr lang="es-PR" sz="2200" err="1"/>
              <a:t>Board</a:t>
            </a:r>
            <a:r>
              <a:rPr lang="es-PR" sz="2200"/>
              <a:t>), según aplique. </a:t>
            </a:r>
          </a:p>
          <a:p>
            <a:r>
              <a:rPr lang="es-PR" sz="2200"/>
              <a:t>Anualmente, las escuelas informarán al distrito y a su vez el distrito informará al Programa AEI. </a:t>
            </a:r>
          </a:p>
          <a:p>
            <a:pPr lvl="1"/>
            <a:endParaRPr lang="es-PR"/>
          </a:p>
          <a:p>
            <a:pPr lvl="1"/>
            <a:endParaRPr lang="es-PR"/>
          </a:p>
        </p:txBody>
      </p:sp>
      <p:pic>
        <p:nvPicPr>
          <p:cNvPr id="28676"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6434" y="1270000"/>
            <a:ext cx="2216236" cy="46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8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Monitoreo a estudiantes egresados del programa AEI</a:t>
            </a:r>
          </a:p>
        </p:txBody>
      </p:sp>
      <p:sp>
        <p:nvSpPr>
          <p:cNvPr id="3" name="Content Placeholder 2"/>
          <p:cNvSpPr>
            <a:spLocks noGrp="1"/>
          </p:cNvSpPr>
          <p:nvPr>
            <p:ph idx="1"/>
          </p:nvPr>
        </p:nvSpPr>
        <p:spPr>
          <a:xfrm>
            <a:off x="677334" y="2160589"/>
            <a:ext cx="8316195" cy="4286510"/>
          </a:xfrm>
        </p:spPr>
        <p:txBody>
          <a:bodyPr>
            <a:normAutofit/>
          </a:bodyPr>
          <a:lstStyle/>
          <a:p>
            <a:pPr algn="just"/>
            <a:r>
              <a:rPr lang="es-PR" sz="2200"/>
              <a:t>Esto permitirá constatar que los estudiantes participantes no hayan salido prematuramente del programa, que cualquier rezago académico haya sido remediado y que los AE estén participando significativamente en todas las actividades académicas. </a:t>
            </a:r>
          </a:p>
          <a:p>
            <a:pPr algn="just"/>
            <a:r>
              <a:rPr lang="es-PR" sz="2200"/>
              <a:t>Cuando el monitoreo refleje que existe una barrera persistente del idioma que causa dificultad académica, el Programa AEI reevaluará al alumno con las prueba de progreso (“</a:t>
            </a:r>
            <a:r>
              <a:rPr lang="es-PR" sz="2200" err="1"/>
              <a:t>Annual</a:t>
            </a:r>
            <a:r>
              <a:rPr lang="es-PR" sz="2200"/>
              <a:t> Test”)  para determinar si deben ofrecerse servicios adicionales para promover el dominio del español como segundo idioma y así honrar y garantizar los derechos de estos estudiantes. </a:t>
            </a:r>
          </a:p>
        </p:txBody>
      </p:sp>
      <p:pic>
        <p:nvPicPr>
          <p:cNvPr id="31746"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5110" y="2696901"/>
            <a:ext cx="2672629" cy="404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6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El Programa para Aprendices de Español como Segundo Idioma e Inmigrantes </a:t>
            </a:r>
          </a:p>
        </p:txBody>
      </p:sp>
      <p:sp>
        <p:nvSpPr>
          <p:cNvPr id="3" name="Content Placeholder 2"/>
          <p:cNvSpPr>
            <a:spLocks noGrp="1"/>
          </p:cNvSpPr>
          <p:nvPr>
            <p:ph idx="1"/>
          </p:nvPr>
        </p:nvSpPr>
        <p:spPr>
          <a:xfrm>
            <a:off x="1099365" y="2428075"/>
            <a:ext cx="6118511" cy="3880773"/>
          </a:xfrm>
        </p:spPr>
        <p:txBody>
          <a:bodyPr vert="horz" lIns="91440" tIns="45720" rIns="91440" bIns="45720" rtlCol="0" anchor="t">
            <a:normAutofit/>
          </a:bodyPr>
          <a:lstStyle/>
          <a:p>
            <a:r>
              <a:rPr lang="es-ES_tradnl" sz="2200"/>
              <a:t>Está adscrito al área de Currículo e Innovación  Pedagógica de la Subsecretaría para Asuntos Académicos.</a:t>
            </a:r>
            <a:endParaRPr lang="en-US"/>
          </a:p>
          <a:p>
            <a:r>
              <a:rPr lang="es-ES_tradnl" sz="2200"/>
              <a:t>Atiende estudiantes desde los 3 hasta los 21 años de edad, esto incluye preescolares del DEPR, los </a:t>
            </a:r>
            <a:r>
              <a:rPr lang="es-ES_tradnl" sz="2200" i="1"/>
              <a:t>Head </a:t>
            </a:r>
            <a:r>
              <a:rPr lang="es-ES_tradnl" sz="2200" i="1" err="1"/>
              <a:t>Start</a:t>
            </a:r>
            <a:r>
              <a:rPr lang="es-ES_tradnl" sz="2200"/>
              <a:t>, los </a:t>
            </a:r>
            <a:r>
              <a:rPr lang="es-ES_tradnl" sz="2200" i="1" err="1"/>
              <a:t>Early</a:t>
            </a:r>
            <a:r>
              <a:rPr lang="es-ES_tradnl" sz="2200" i="1"/>
              <a:t> Head </a:t>
            </a:r>
            <a:r>
              <a:rPr lang="es-ES_tradnl" sz="2200" i="1" err="1"/>
              <a:t>Start</a:t>
            </a:r>
            <a:r>
              <a:rPr lang="es-ES_tradnl" sz="2200"/>
              <a:t> y los preescolares privados. </a:t>
            </a:r>
          </a:p>
          <a:p>
            <a:endParaRPr lang="es-ES_tradnl" sz="2200"/>
          </a:p>
        </p:txBody>
      </p:sp>
      <p:pic>
        <p:nvPicPr>
          <p:cNvPr id="6148"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479" y="2146141"/>
            <a:ext cx="4583435" cy="447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26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El Manual de Procedimiento del Programa AEI</a:t>
            </a:r>
          </a:p>
        </p:txBody>
      </p:sp>
      <p:sp>
        <p:nvSpPr>
          <p:cNvPr id="3" name="Content Placeholder 2"/>
          <p:cNvSpPr>
            <a:spLocks noGrp="1"/>
          </p:cNvSpPr>
          <p:nvPr>
            <p:ph idx="1"/>
          </p:nvPr>
        </p:nvSpPr>
        <p:spPr>
          <a:xfrm>
            <a:off x="677334" y="2160589"/>
            <a:ext cx="7037361" cy="3880773"/>
          </a:xfrm>
        </p:spPr>
        <p:txBody>
          <a:bodyPr>
            <a:normAutofit/>
          </a:bodyPr>
          <a:lstStyle/>
          <a:p>
            <a:r>
              <a:rPr lang="es-PR" sz="2000"/>
              <a:t>El </a:t>
            </a:r>
            <a:r>
              <a:rPr lang="es-PR" sz="2000" i="1"/>
              <a:t>Manual de Procedimientos del Programa AEI </a:t>
            </a:r>
            <a:r>
              <a:rPr lang="es-PR" sz="2000"/>
              <a:t>amplía la información de la Carta Circular 25-2006-2017. </a:t>
            </a:r>
          </a:p>
          <a:p>
            <a:r>
              <a:rPr lang="es-PR" sz="2000"/>
              <a:t>En sus anejos se encuentran: </a:t>
            </a:r>
          </a:p>
          <a:p>
            <a:pPr marL="800100" lvl="1" indent="-342900">
              <a:buFont typeface="+mj-lt"/>
              <a:buAutoNum type="arabicPeriod"/>
            </a:pPr>
            <a:r>
              <a:rPr lang="es-PR" sz="2000"/>
              <a:t>Cuestionario sobre el idioma utilizado en el hogar</a:t>
            </a:r>
          </a:p>
          <a:p>
            <a:pPr marL="800100" lvl="1" indent="-342900">
              <a:buFont typeface="+mj-lt"/>
              <a:buAutoNum type="arabicPeriod"/>
            </a:pPr>
            <a:r>
              <a:rPr lang="es-PR" sz="2000"/>
              <a:t>Notificación a madres, padres o encargados</a:t>
            </a:r>
          </a:p>
          <a:p>
            <a:pPr marL="800100" lvl="1" indent="-342900">
              <a:buFont typeface="+mj-lt"/>
              <a:buAutoNum type="arabicPeriod"/>
            </a:pPr>
            <a:r>
              <a:rPr lang="es-PR" sz="2000"/>
              <a:t>Informe de Reunión de Revisión de Lenguaje (COREL)</a:t>
            </a:r>
          </a:p>
          <a:p>
            <a:pPr marL="800100" lvl="1" indent="-342900">
              <a:buFont typeface="+mj-lt"/>
              <a:buAutoNum type="arabicPeriod"/>
            </a:pPr>
            <a:r>
              <a:rPr lang="es-PR" sz="2000"/>
              <a:t>Perfil del estudiante </a:t>
            </a:r>
          </a:p>
          <a:p>
            <a:pPr marL="800100" lvl="1" indent="-342900">
              <a:buFont typeface="+mj-lt"/>
              <a:buAutoNum type="arabicPeriod"/>
            </a:pPr>
            <a:r>
              <a:rPr lang="es-PR" sz="2000"/>
              <a:t>Estudio de necesidades de los maestros </a:t>
            </a:r>
          </a:p>
          <a:p>
            <a:pPr marL="800100" lvl="1" indent="-342900">
              <a:buFont typeface="+mj-lt"/>
              <a:buAutoNum type="arabicPeriod"/>
            </a:pPr>
            <a:r>
              <a:rPr lang="es-PR" sz="2000"/>
              <a:t>Estudio de necesidades de los padres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474" y="1242873"/>
            <a:ext cx="3595163" cy="48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51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Participación de padres </a:t>
            </a:r>
          </a:p>
        </p:txBody>
      </p:sp>
      <p:sp>
        <p:nvSpPr>
          <p:cNvPr id="3" name="Content Placeholder 2"/>
          <p:cNvSpPr>
            <a:spLocks noGrp="1"/>
          </p:cNvSpPr>
          <p:nvPr>
            <p:ph idx="1"/>
          </p:nvPr>
        </p:nvSpPr>
        <p:spPr>
          <a:xfrm>
            <a:off x="677334" y="1680298"/>
            <a:ext cx="4936388" cy="3880773"/>
          </a:xfrm>
        </p:spPr>
        <p:txBody>
          <a:bodyPr/>
          <a:lstStyle/>
          <a:p>
            <a:pPr algn="just"/>
            <a:r>
              <a:rPr lang="es-PR" sz="2200"/>
              <a:t>La integración de los padres en las actividades de los participantes AEI es importante para el éxito de los estudiantes. </a:t>
            </a:r>
          </a:p>
          <a:p>
            <a:pPr algn="just"/>
            <a:r>
              <a:rPr lang="es-PR" sz="2200"/>
              <a:t>El director propiciará la participación del padre con el comité mediante comunicaciones escritas, telefónicas o visitas al hogar, de ser necesario. </a:t>
            </a:r>
          </a:p>
          <a:p>
            <a:pPr algn="just"/>
            <a:endParaRPr lang="es-PR" sz="2000"/>
          </a:p>
          <a:p>
            <a:endParaRPr lang="es-PR"/>
          </a:p>
        </p:txBody>
      </p:sp>
      <p:pic>
        <p:nvPicPr>
          <p:cNvPr id="26626"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063" y="1270000"/>
            <a:ext cx="3111939" cy="536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5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6637"/>
            <a:ext cx="8596668" cy="1320800"/>
          </a:xfrm>
        </p:spPr>
        <p:txBody>
          <a:bodyPr/>
          <a:lstStyle/>
          <a:p>
            <a:r>
              <a:rPr lang="es-PR"/>
              <a:t>El expediente del estudiante participante del AE</a:t>
            </a:r>
          </a:p>
        </p:txBody>
      </p:sp>
      <p:sp>
        <p:nvSpPr>
          <p:cNvPr id="3" name="Content Placeholder 2"/>
          <p:cNvSpPr>
            <a:spLocks noGrp="1"/>
          </p:cNvSpPr>
          <p:nvPr>
            <p:ph idx="1"/>
          </p:nvPr>
        </p:nvSpPr>
        <p:spPr>
          <a:xfrm>
            <a:off x="677333" y="1970843"/>
            <a:ext cx="9256779" cy="4492101"/>
          </a:xfrm>
        </p:spPr>
        <p:txBody>
          <a:bodyPr>
            <a:normAutofit fontScale="92500" lnSpcReduction="10000"/>
          </a:bodyPr>
          <a:lstStyle/>
          <a:p>
            <a:r>
              <a:rPr lang="es-PR" sz="2000"/>
              <a:t>La escuela custodiará como evidencia por 5 años todos los documentos relacionados al proceso.</a:t>
            </a:r>
          </a:p>
          <a:p>
            <a:r>
              <a:rPr lang="es-PR" sz="2000"/>
              <a:t>El expediente del estudiante AE puede incluir:  </a:t>
            </a:r>
          </a:p>
          <a:p>
            <a:pPr lvl="1"/>
            <a:r>
              <a:rPr lang="es-PR" sz="2000"/>
              <a:t>Copia del Cuestionario sobre el idioma utilizado en el hogar (</a:t>
            </a:r>
            <a:r>
              <a:rPr lang="es-PR" sz="2000" i="1"/>
              <a:t>Home </a:t>
            </a:r>
            <a:r>
              <a:rPr lang="es-PR" sz="2000" i="1" err="1"/>
              <a:t>Language</a:t>
            </a:r>
            <a:r>
              <a:rPr lang="es-PR" sz="2000" i="1"/>
              <a:t> </a:t>
            </a:r>
            <a:r>
              <a:rPr lang="es-PR" sz="2000" i="1" err="1"/>
              <a:t>Survey</a:t>
            </a:r>
            <a:r>
              <a:rPr lang="es-PR" sz="2000" i="1"/>
              <a:t>, o HSL</a:t>
            </a:r>
            <a:r>
              <a:rPr lang="es-PR" sz="2000"/>
              <a:t>) </a:t>
            </a:r>
          </a:p>
          <a:p>
            <a:pPr lvl="1"/>
            <a:r>
              <a:rPr lang="es-PR" sz="2000"/>
              <a:t>Copia de los resultados de “</a:t>
            </a:r>
            <a:r>
              <a:rPr lang="es-PR" sz="2000" err="1"/>
              <a:t>Screener</a:t>
            </a:r>
            <a:r>
              <a:rPr lang="es-PR" sz="2000"/>
              <a:t> Test” y “</a:t>
            </a:r>
            <a:r>
              <a:rPr lang="es-PR" sz="2000" err="1"/>
              <a:t>Annual</a:t>
            </a:r>
            <a:r>
              <a:rPr lang="es-PR" sz="2000"/>
              <a:t> Test”</a:t>
            </a:r>
          </a:p>
          <a:p>
            <a:pPr lvl="1"/>
            <a:r>
              <a:rPr lang="es-PR" sz="2000"/>
              <a:t>Notificación a madres, padres o encargados de los resultados. </a:t>
            </a:r>
          </a:p>
          <a:p>
            <a:pPr lvl="1"/>
            <a:r>
              <a:rPr lang="es-PR" sz="2000"/>
              <a:t>Convocatorias, Agendas, Minutas de reunión. </a:t>
            </a:r>
          </a:p>
          <a:p>
            <a:pPr lvl="1"/>
            <a:r>
              <a:rPr lang="es-PR" sz="2000"/>
              <a:t>Informe de Reunión de Revisión de Lenguaje. </a:t>
            </a:r>
          </a:p>
          <a:p>
            <a:pPr lvl="1"/>
            <a:r>
              <a:rPr lang="es-PR" sz="2000" b="1"/>
              <a:t>Plan multidisciplinario de desarrollo lingüístico individualizado</a:t>
            </a:r>
            <a:endParaRPr lang="es-PR" sz="2000"/>
          </a:p>
          <a:p>
            <a:pPr lvl="1"/>
            <a:r>
              <a:rPr lang="es-PR" sz="2000"/>
              <a:t>Informes de Progreso Académico de las 10, 20, 30, y 40 semanas. </a:t>
            </a:r>
          </a:p>
          <a:p>
            <a:pPr lvl="1"/>
            <a:r>
              <a:rPr lang="es-PR" sz="2000"/>
              <a:t>Resultados de pruebas estandarizadas. </a:t>
            </a:r>
          </a:p>
          <a:p>
            <a:endParaRPr lang="es-PR"/>
          </a:p>
        </p:txBody>
      </p:sp>
      <p:pic>
        <p:nvPicPr>
          <p:cNvPr id="27650"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2274" y="1426733"/>
            <a:ext cx="2976400" cy="503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8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15" y="472283"/>
            <a:ext cx="8596668" cy="1163909"/>
          </a:xfrm>
        </p:spPr>
        <p:txBody>
          <a:bodyPr>
            <a:normAutofit/>
          </a:bodyPr>
          <a:lstStyle/>
          <a:p>
            <a:r>
              <a:rPr lang="es-ES_tradnl"/>
              <a:t>La función del Programa AEI</a:t>
            </a:r>
          </a:p>
        </p:txBody>
      </p:sp>
      <p:sp>
        <p:nvSpPr>
          <p:cNvPr id="3" name="Content Placeholder 2"/>
          <p:cNvSpPr>
            <a:spLocks noGrp="1"/>
          </p:cNvSpPr>
          <p:nvPr>
            <p:ph idx="1"/>
          </p:nvPr>
        </p:nvSpPr>
        <p:spPr>
          <a:xfrm>
            <a:off x="607885" y="1636193"/>
            <a:ext cx="9286781" cy="3880773"/>
          </a:xfrm>
        </p:spPr>
        <p:txBody>
          <a:bodyPr vert="horz" lIns="91440" tIns="45720" rIns="91440" bIns="45720" rtlCol="0" anchor="t">
            <a:normAutofit/>
          </a:bodyPr>
          <a:lstStyle/>
          <a:p>
            <a:r>
              <a:rPr lang="es-ES_tradnl" sz="2000"/>
              <a:t>Su función es garantizar que los estudiantes desarrollen las competencias de hablar, escribir, leer y escuchar (entender/comprensión auditiva) en español de manera  que permita la adquisición de los conocimientos en todas las áreas curriculares en la escuela pública puertorriqueña. </a:t>
            </a:r>
            <a:endParaRPr lang="en-US"/>
          </a:p>
          <a:p>
            <a:r>
              <a:rPr lang="es-ES_tradnl" sz="2000"/>
              <a:t>Sus servicios incluyen proveer desarrollo profesional para fortalecer los conocimientos y las habilidades de los maestros que trabajan con los estudiantes AE e Inmigrantes y así ayudar a facilitar los resultados positivos. </a:t>
            </a:r>
          </a:p>
          <a:p>
            <a:endParaRPr lang="es-ES_tradnl"/>
          </a:p>
          <a:p>
            <a:endParaRPr lang="es-ES_tradnl"/>
          </a:p>
        </p:txBody>
      </p:sp>
      <p:pic>
        <p:nvPicPr>
          <p:cNvPr id="14338"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53057"/>
            <a:ext cx="3045387" cy="232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9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Objetivos del Programa AEI</a:t>
            </a:r>
          </a:p>
        </p:txBody>
      </p:sp>
      <p:sp>
        <p:nvSpPr>
          <p:cNvPr id="3" name="Content Placeholder 2"/>
          <p:cNvSpPr>
            <a:spLocks noGrp="1"/>
          </p:cNvSpPr>
          <p:nvPr>
            <p:ph idx="1"/>
          </p:nvPr>
        </p:nvSpPr>
        <p:spPr>
          <a:xfrm>
            <a:off x="677334" y="1771651"/>
            <a:ext cx="7772185" cy="4269712"/>
          </a:xfrm>
        </p:spPr>
        <p:txBody>
          <a:bodyPr vert="horz" lIns="91440" tIns="45720" rIns="91440" bIns="45720" rtlCol="0" anchor="t">
            <a:noAutofit/>
          </a:bodyPr>
          <a:lstStyle/>
          <a:p>
            <a:r>
              <a:rPr lang="es-ES_tradnl" sz="2000"/>
              <a:t>Los servicios suplementarios que se proveerán a los estudiantes participantes  están dirigidos a la eficiencia académica, y al apoyo continuo y sostenido para que pueda: </a:t>
            </a:r>
            <a:endParaRPr lang="en-US"/>
          </a:p>
          <a:p>
            <a:pPr lvl="1"/>
            <a:r>
              <a:rPr lang="es-ES_tradnl" sz="2000"/>
              <a:t>hablar, escribir, leer y escuchar con comprensión de la lengua española. </a:t>
            </a:r>
          </a:p>
          <a:p>
            <a:pPr lvl="1"/>
            <a:r>
              <a:rPr lang="es-ES_tradnl" sz="2000"/>
              <a:t>desempeñarse efectiva en las materias básicas de enseñanza (Español, Matemáticas y Ciencias).</a:t>
            </a:r>
          </a:p>
          <a:p>
            <a:pPr lvl="1"/>
            <a:r>
              <a:rPr lang="es-ES_tradnl" sz="2000"/>
              <a:t>participar en los servicios y las actividades de integración sociocultural en las escuelas.</a:t>
            </a:r>
          </a:p>
          <a:p>
            <a:pPr lvl="1"/>
            <a:r>
              <a:rPr lang="es-ES_tradnl" sz="2000"/>
              <a:t>convertir el español en su lengua de comunicación y aprendizaje en la escuela.</a:t>
            </a:r>
          </a:p>
        </p:txBody>
      </p:sp>
      <p:pic>
        <p:nvPicPr>
          <p:cNvPr id="16386"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5575" y="847443"/>
            <a:ext cx="2477500" cy="519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9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a:t>¿Quiénes son aprendices de español? </a:t>
            </a:r>
          </a:p>
        </p:txBody>
      </p:sp>
      <p:sp>
        <p:nvSpPr>
          <p:cNvPr id="3" name="Content Placeholder 2"/>
          <p:cNvSpPr>
            <a:spLocks noGrp="1"/>
          </p:cNvSpPr>
          <p:nvPr>
            <p:ph idx="1"/>
          </p:nvPr>
        </p:nvSpPr>
        <p:spPr>
          <a:xfrm>
            <a:off x="677334" y="1495425"/>
            <a:ext cx="9085502" cy="4946196"/>
          </a:xfrm>
        </p:spPr>
        <p:txBody>
          <a:bodyPr>
            <a:normAutofit/>
          </a:bodyPr>
          <a:lstStyle/>
          <a:p>
            <a:pPr algn="just"/>
            <a:r>
              <a:rPr lang="es-PR" sz="2000"/>
              <a:t>Se define el término “aprendices de español” como aquellos estudiantes: </a:t>
            </a:r>
          </a:p>
          <a:p>
            <a:pPr lvl="1" algn="just"/>
            <a:r>
              <a:rPr lang="es-PR" sz="1800" b="1"/>
              <a:t>de 3 a 21 años de edad</a:t>
            </a:r>
          </a:p>
          <a:p>
            <a:pPr lvl="1" algn="just"/>
            <a:r>
              <a:rPr lang="es-PR" sz="1800"/>
              <a:t>matriculados o que se matricularán en una escuela primaria o secundaria</a:t>
            </a:r>
          </a:p>
          <a:p>
            <a:pPr lvl="1" algn="just"/>
            <a:r>
              <a:rPr lang="es-PR" sz="1800"/>
              <a:t>nacidos fuera de Puerto Rico, en un país donde el idioma materno no es el español. </a:t>
            </a:r>
          </a:p>
          <a:p>
            <a:pPr lvl="1" algn="just"/>
            <a:r>
              <a:rPr lang="es-PR" sz="1800"/>
              <a:t>que vienen de un ambiente donde un idioma distinto del español ha tenido un impacto significativo en el nivel de dominio del idioma español</a:t>
            </a:r>
          </a:p>
          <a:p>
            <a:pPr lvl="1" algn="just"/>
            <a:r>
              <a:rPr lang="es-PR" sz="1800"/>
              <a:t>inmigrantes, cuya lengua materna es un idioma distinto del español, y en cuyo entorno predomina un idioma distinto del español</a:t>
            </a:r>
          </a:p>
          <a:p>
            <a:pPr lvl="1" algn="just"/>
            <a:r>
              <a:rPr lang="es-PR" sz="1800"/>
              <a:t>cuyas dificultades al hablar, leer, escribir o entender (comprensión auditiva) el idioma español pueden afectar la capacidad para cumplir con los estándares académicos del DEPR, la capacidad de lograr éxito en las salas de clase o la oportunidad de participar plenamente en la sociedad</a:t>
            </a:r>
          </a:p>
        </p:txBody>
      </p:sp>
      <p:pic>
        <p:nvPicPr>
          <p:cNvPr id="17410"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2107" y="1495425"/>
            <a:ext cx="2088554" cy="426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77" y="372836"/>
            <a:ext cx="8596668" cy="1320800"/>
          </a:xfrm>
        </p:spPr>
        <p:txBody>
          <a:bodyPr/>
          <a:lstStyle/>
          <a:p>
            <a:r>
              <a:rPr lang="es-PR"/>
              <a:t>¿Qué servicios se les proveerán a los estudiantes AE? </a:t>
            </a:r>
          </a:p>
        </p:txBody>
      </p:sp>
      <p:sp>
        <p:nvSpPr>
          <p:cNvPr id="3" name="Content Placeholder 2"/>
          <p:cNvSpPr>
            <a:spLocks noGrp="1"/>
          </p:cNvSpPr>
          <p:nvPr>
            <p:ph idx="1"/>
          </p:nvPr>
        </p:nvSpPr>
        <p:spPr>
          <a:xfrm>
            <a:off x="677334" y="1698171"/>
            <a:ext cx="8590491" cy="4874079"/>
          </a:xfrm>
        </p:spPr>
        <p:txBody>
          <a:bodyPr vert="horz" lIns="91440" tIns="45720" rIns="91440" bIns="45720" rtlCol="0" anchor="t">
            <a:normAutofit/>
          </a:bodyPr>
          <a:lstStyle/>
          <a:p>
            <a:r>
              <a:rPr lang="es-PR"/>
              <a:t>Los servicios que ofrece el Programa de AEI son sufragados con fondos de Título III y Título I de ESSA. </a:t>
            </a:r>
          </a:p>
          <a:p>
            <a:r>
              <a:rPr lang="es-PR"/>
              <a:t>Por medio del COREL se determinarán aquellos que el participante necesita para apoyar su aprendizaje de la lengua española.  Entre ellos se encuentran: </a:t>
            </a:r>
          </a:p>
          <a:p>
            <a:pPr lvl="1"/>
            <a:r>
              <a:rPr lang="es-PR" sz="1800"/>
              <a:t>acceso a equipos tecnológicos</a:t>
            </a:r>
          </a:p>
          <a:p>
            <a:pPr lvl="1"/>
            <a:r>
              <a:rPr lang="es-PR" sz="1800"/>
              <a:t>instrucción diferenciada en la sala de clases</a:t>
            </a:r>
          </a:p>
          <a:p>
            <a:pPr lvl="1"/>
            <a:r>
              <a:rPr lang="es-PR" sz="1800"/>
              <a:t>preparación de un plan de desarrollo lingüístico que incluya los acomodos a tono con sus necesidades individuales</a:t>
            </a:r>
          </a:p>
          <a:p>
            <a:pPr lvl="1"/>
            <a:r>
              <a:rPr lang="es-PR" sz="1800"/>
              <a:t>proyectos de seguimiento e innovaciones del programa AEI</a:t>
            </a:r>
          </a:p>
          <a:p>
            <a:pPr lvl="1"/>
            <a:r>
              <a:rPr lang="es-PR" sz="1800"/>
              <a:t>intérprete </a:t>
            </a:r>
          </a:p>
          <a:p>
            <a:pPr lvl="1"/>
            <a:r>
              <a:rPr lang="es-PR" sz="1800"/>
              <a:t>integración sociocultural </a:t>
            </a:r>
          </a:p>
          <a:p>
            <a:pPr lvl="1"/>
            <a:r>
              <a:rPr lang="es-PR" sz="1800"/>
              <a:t>tutorías</a:t>
            </a:r>
          </a:p>
          <a:p>
            <a:pPr lvl="1"/>
            <a:r>
              <a:rPr lang="es-PR" sz="1800"/>
              <a:t>participación en las actividades de las escuelas</a:t>
            </a:r>
            <a:r>
              <a:rPr lang="es-PR" sz="1800" dirty="0"/>
              <a:t> </a:t>
            </a:r>
            <a:endParaRPr lang="es-PR"/>
          </a:p>
        </p:txBody>
      </p:sp>
      <p:pic>
        <p:nvPicPr>
          <p:cNvPr id="9218" name="Picture 2"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1345" y="1790566"/>
            <a:ext cx="2651903" cy="438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6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4286"/>
            <a:ext cx="8596668" cy="1320800"/>
          </a:xfrm>
        </p:spPr>
        <p:txBody>
          <a:bodyPr>
            <a:normAutofit/>
          </a:bodyPr>
          <a:lstStyle/>
          <a:p>
            <a:r>
              <a:rPr lang="es-PR"/>
              <a:t>¿Quiénes son los niños y jóvenes inmigrantes? </a:t>
            </a:r>
          </a:p>
        </p:txBody>
      </p:sp>
      <p:sp>
        <p:nvSpPr>
          <p:cNvPr id="3" name="Content Placeholder 2"/>
          <p:cNvSpPr>
            <a:spLocks noGrp="1"/>
          </p:cNvSpPr>
          <p:nvPr>
            <p:ph idx="1"/>
          </p:nvPr>
        </p:nvSpPr>
        <p:spPr>
          <a:xfrm>
            <a:off x="677334" y="2199190"/>
            <a:ext cx="5931810" cy="4305782"/>
          </a:xfrm>
        </p:spPr>
        <p:txBody>
          <a:bodyPr/>
          <a:lstStyle/>
          <a:p>
            <a:r>
              <a:rPr lang="es-PR" sz="2000"/>
              <a:t>El término “niños y jóvenes inmigrantes significa que este estudiante: </a:t>
            </a:r>
          </a:p>
          <a:p>
            <a:pPr lvl="1"/>
            <a:r>
              <a:rPr lang="es-PR" sz="2000" b="1"/>
              <a:t>tiene entre 3 y 21 años de edad </a:t>
            </a:r>
          </a:p>
          <a:p>
            <a:pPr lvl="1"/>
            <a:r>
              <a:rPr lang="es-PR" sz="2000"/>
              <a:t>no nació en Puerto Rico, Estados Unidos y sus territorios; y </a:t>
            </a:r>
          </a:p>
          <a:p>
            <a:pPr lvl="1"/>
            <a:r>
              <a:rPr lang="es-PR" sz="2000"/>
              <a:t>no ha asistido a una escuela o más en Puerto Rico, Estados Unidos o sus territorios por más de tres años académicos completos. </a:t>
            </a:r>
          </a:p>
          <a:p>
            <a:pPr lvl="1"/>
            <a:endParaRPr lang="es-PR"/>
          </a:p>
        </p:txBody>
      </p:sp>
      <p:pic>
        <p:nvPicPr>
          <p:cNvPr id="4100" name="Picture 4" descr="Resultado de imagen para niños multicultur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694" y="2007381"/>
            <a:ext cx="4132162" cy="449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8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59" y="333375"/>
            <a:ext cx="8596668" cy="1320800"/>
          </a:xfrm>
        </p:spPr>
        <p:txBody>
          <a:bodyPr/>
          <a:lstStyle/>
          <a:p>
            <a:r>
              <a:rPr lang="es-PR"/>
              <a:t>¿Qué servicios se les proveerán a los estudiantes inmigrantes? </a:t>
            </a:r>
          </a:p>
        </p:txBody>
      </p:sp>
      <p:sp>
        <p:nvSpPr>
          <p:cNvPr id="3" name="Content Placeholder 2"/>
          <p:cNvSpPr>
            <a:spLocks noGrp="1"/>
          </p:cNvSpPr>
          <p:nvPr>
            <p:ph idx="1"/>
          </p:nvPr>
        </p:nvSpPr>
        <p:spPr>
          <a:xfrm>
            <a:off x="677334" y="1714501"/>
            <a:ext cx="8596668" cy="4326862"/>
          </a:xfrm>
        </p:spPr>
        <p:txBody>
          <a:bodyPr>
            <a:noAutofit/>
          </a:bodyPr>
          <a:lstStyle/>
          <a:p>
            <a:r>
              <a:rPr lang="es-PR" sz="2000"/>
              <a:t>Los servicios para los estudiantes inmigrantes participantes pueden incluir: </a:t>
            </a:r>
          </a:p>
          <a:p>
            <a:pPr lvl="1" algn="just"/>
            <a:r>
              <a:rPr lang="es-PR" sz="1800"/>
              <a:t>alfabetización familiar </a:t>
            </a:r>
          </a:p>
          <a:p>
            <a:pPr lvl="1" algn="just"/>
            <a:r>
              <a:rPr lang="es-PR" sz="1800"/>
              <a:t>participación de los padres y la familia de las actividades de la escuela</a:t>
            </a:r>
          </a:p>
          <a:p>
            <a:pPr lvl="1" algn="just"/>
            <a:r>
              <a:rPr lang="es-PR" sz="1800"/>
              <a:t>tutorías y orientación académica o profesional para niños y jóvenes inmigrantes</a:t>
            </a:r>
          </a:p>
          <a:p>
            <a:pPr lvl="1" algn="just"/>
            <a:r>
              <a:rPr lang="es-PR" sz="1800"/>
              <a:t>identificación, desarrollo y adquisición de materiales curriculares, educativos y tecnológicos </a:t>
            </a:r>
          </a:p>
          <a:p>
            <a:pPr lvl="1" algn="just"/>
            <a:r>
              <a:rPr lang="es-PR" sz="1800"/>
              <a:t>excursiones</a:t>
            </a:r>
          </a:p>
          <a:p>
            <a:pPr lvl="1" algn="just"/>
            <a:r>
              <a:rPr lang="es-PR" sz="1800"/>
              <a:t> tutorías </a:t>
            </a:r>
          </a:p>
          <a:p>
            <a:pPr lvl="1" algn="just"/>
            <a:r>
              <a:rPr lang="es-PR" sz="1800"/>
              <a:t>actividades, en coordinación con las organizaciones, instituciones de educación superior, entidades del sector privado u otras entidades, para ayudar a los padres y las familiar de los niños y jóvenes inmigrantes y ofrecerles servicios integrales de la comunidad. </a:t>
            </a:r>
          </a:p>
        </p:txBody>
      </p:sp>
    </p:spTree>
    <p:extLst>
      <p:ext uri="{BB962C8B-B14F-4D97-AF65-F5344CB8AC3E}">
        <p14:creationId xmlns:p14="http://schemas.microsoft.com/office/powerpoint/2010/main" val="1872036245"/>
      </p:ext>
    </p:extLst>
  </p:cSld>
  <p:clrMapOvr>
    <a:masterClrMapping/>
  </p:clrMapOvr>
</p:sld>
</file>

<file path=ppt/theme/theme1.xml><?xml version="1.0" encoding="utf-8"?>
<a:theme xmlns:a="http://schemas.openxmlformats.org/drawingml/2006/main" name="Face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32</Slides>
  <Notes>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Facet</vt:lpstr>
      <vt:lpstr>Programa para Aprendices de Español como Segundo Idioma e Inmigrantes (AEI)</vt:lpstr>
      <vt:lpstr>Objetivos </vt:lpstr>
      <vt:lpstr>El Programa para Aprendices de Español como Segundo Idioma e Inmigrantes </vt:lpstr>
      <vt:lpstr>La función del Programa AEI</vt:lpstr>
      <vt:lpstr>Objetivos del Programa AEI</vt:lpstr>
      <vt:lpstr>¿Quiénes son aprendices de español? </vt:lpstr>
      <vt:lpstr>¿Qué servicios se les proveerán a los estudiantes AE? </vt:lpstr>
      <vt:lpstr>¿Quiénes son los niños y jóvenes inmigrantes? </vt:lpstr>
      <vt:lpstr>¿Qué servicios se les proveerán a los estudiantes inmigrantes? </vt:lpstr>
      <vt:lpstr>Proceso para identificar a los Aprendices de Español </vt:lpstr>
      <vt:lpstr>Proceso para identificar a los Aprendices de Español </vt:lpstr>
      <vt:lpstr>¿Qué servicios le debo ofrecer a los estudiantes candidatos AE? </vt:lpstr>
      <vt:lpstr>Proceso para identificar a los Aprendices de Español </vt:lpstr>
      <vt:lpstr>Proceso para identificar a los Aprendices de Español </vt:lpstr>
      <vt:lpstr>Proceso para identificar a los Aprendices de Español </vt:lpstr>
      <vt:lpstr>¿Quiénes componen el comité COREL? </vt:lpstr>
      <vt:lpstr>¿Cuáles son las responsabilidades del comité COREL? </vt:lpstr>
      <vt:lpstr>Servicio dual</vt:lpstr>
      <vt:lpstr>Los acomodos </vt:lpstr>
      <vt:lpstr>Tipos de acomodos</vt:lpstr>
      <vt:lpstr>Acomodos durante la prueba estandarizada (META-PR)  </vt:lpstr>
      <vt:lpstr>La participación de estudiantes AE e Inmigrantes en pruebas estandarizadas </vt:lpstr>
      <vt:lpstr>La prueba de progreso (“Annual Test”)</vt:lpstr>
      <vt:lpstr>Interpretación de los resultados</vt:lpstr>
      <vt:lpstr>¿Qué es un participante AE a largo plazo? </vt:lpstr>
      <vt:lpstr>¿Cuándo un estudiante participante  del Programa AEI se convierte en egresado? </vt:lpstr>
      <vt:lpstr>¿Cuándo un estudiante participantes  del Programa AEI se convierte en egresado? </vt:lpstr>
      <vt:lpstr>Monitoreo a estudiantes egresados del programa AEI</vt:lpstr>
      <vt:lpstr>Monitoreo a estudiantes egresados del programa AEI</vt:lpstr>
      <vt:lpstr>El Manual de Procedimiento del Programa AEI</vt:lpstr>
      <vt:lpstr>Participación de padres </vt:lpstr>
      <vt:lpstr>El expediente del estudiante participante del AE</vt:lpstr>
    </vt:vector>
  </TitlesOfParts>
  <Company>Gobierno de Puero Rico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c:title>
  <dc:creator>Departamento de Educación</dc:creator>
  <cp:revision>3</cp:revision>
  <cp:lastPrinted>2017-03-20T21:45:59Z</cp:lastPrinted>
  <dcterms:created xsi:type="dcterms:W3CDTF">2017-01-19T01:25:44Z</dcterms:created>
  <dcterms:modified xsi:type="dcterms:W3CDTF">2021-08-09T15:47:39Z</dcterms:modified>
</cp:coreProperties>
</file>